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51" r:id="rId3"/>
    <p:sldId id="331" r:id="rId4"/>
    <p:sldId id="333" r:id="rId5"/>
    <p:sldId id="334" r:id="rId6"/>
    <p:sldId id="261" r:id="rId7"/>
    <p:sldId id="337" r:id="rId8"/>
    <p:sldId id="267" r:id="rId9"/>
    <p:sldId id="307" r:id="rId10"/>
    <p:sldId id="339" r:id="rId11"/>
    <p:sldId id="295" r:id="rId12"/>
    <p:sldId id="305" r:id="rId13"/>
    <p:sldId id="314" r:id="rId14"/>
    <p:sldId id="352" r:id="rId15"/>
    <p:sldId id="317" r:id="rId16"/>
    <p:sldId id="318" r:id="rId17"/>
    <p:sldId id="319" r:id="rId18"/>
    <p:sldId id="321" r:id="rId19"/>
    <p:sldId id="308" r:id="rId20"/>
    <p:sldId id="309" r:id="rId21"/>
    <p:sldId id="310" r:id="rId22"/>
    <p:sldId id="311" r:id="rId23"/>
    <p:sldId id="312" r:id="rId24"/>
    <p:sldId id="341" r:id="rId25"/>
    <p:sldId id="342" r:id="rId26"/>
    <p:sldId id="343" r:id="rId27"/>
    <p:sldId id="344" r:id="rId28"/>
    <p:sldId id="345" r:id="rId29"/>
    <p:sldId id="346" r:id="rId30"/>
    <p:sldId id="347" r:id="rId31"/>
    <p:sldId id="348" r:id="rId32"/>
    <p:sldId id="349" r:id="rId33"/>
    <p:sldId id="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0" d="100"/>
          <a:sy n="70"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6B100-FE8A-4B25-B38B-1D4C9CF935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E0C00FCC-6B72-49DA-AA85-76F32B743735}">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id-ID" sz="2400" dirty="0">
              <a:solidFill>
                <a:schemeClr val="tx1"/>
              </a:solidFill>
            </a:rPr>
            <a:t>Prinsip Penilaian</a:t>
          </a:r>
        </a:p>
      </dgm:t>
    </dgm:pt>
    <dgm:pt modelId="{6287865B-FF16-4C8E-A047-CDBA14E5CA0E}" type="parTrans" cxnId="{B5FEBAF4-1C2C-4750-A1CD-193BC390F5A3}">
      <dgm:prSet/>
      <dgm:spPr/>
      <dgm:t>
        <a:bodyPr/>
        <a:lstStyle/>
        <a:p>
          <a:endParaRPr lang="id-ID"/>
        </a:p>
      </dgm:t>
    </dgm:pt>
    <dgm:pt modelId="{7EBBCCD6-8B01-45BB-96D1-6CD29F781418}" type="sibTrans" cxnId="{B5FEBAF4-1C2C-4750-A1CD-193BC390F5A3}">
      <dgm:prSet/>
      <dgm:spPr/>
      <dgm:t>
        <a:bodyPr/>
        <a:lstStyle/>
        <a:p>
          <a:endParaRPr lang="id-ID"/>
        </a:p>
      </dgm:t>
    </dgm:pt>
    <dgm:pt modelId="{4D309C34-39F6-4589-91AE-7039CC9C0F8B}">
      <dgm:prSet phldrT="[Text]" custT="1">
        <dgm:style>
          <a:lnRef idx="3">
            <a:schemeClr val="lt1"/>
          </a:lnRef>
          <a:fillRef idx="1">
            <a:schemeClr val="accent2"/>
          </a:fillRef>
          <a:effectRef idx="1">
            <a:schemeClr val="accent2"/>
          </a:effectRef>
          <a:fontRef idx="minor">
            <a:schemeClr val="lt1"/>
          </a:fontRef>
        </dgm:style>
      </dgm:prSet>
      <dgm:spPr/>
      <dgm:t>
        <a:bodyPr/>
        <a:lstStyle/>
        <a:p>
          <a:r>
            <a:rPr lang="id-ID" sz="2000" dirty="0"/>
            <a:t>Edukatif</a:t>
          </a:r>
        </a:p>
      </dgm:t>
    </dgm:pt>
    <dgm:pt modelId="{CA21772B-2377-497D-87EB-E80222947275}" type="parTrans" cxnId="{991F5108-75F4-49DB-95F3-A709833BD515}">
      <dgm:prSet/>
      <dgm:spPr/>
      <dgm:t>
        <a:bodyPr/>
        <a:lstStyle/>
        <a:p>
          <a:endParaRPr lang="id-ID"/>
        </a:p>
      </dgm:t>
    </dgm:pt>
    <dgm:pt modelId="{4542F7D1-4BBA-4942-9568-48B6CEDBB23D}" type="sibTrans" cxnId="{991F5108-75F4-49DB-95F3-A709833BD515}">
      <dgm:prSet/>
      <dgm:spPr/>
      <dgm:t>
        <a:bodyPr/>
        <a:lstStyle/>
        <a:p>
          <a:endParaRPr lang="id-ID"/>
        </a:p>
      </dgm:t>
    </dgm:pt>
    <dgm:pt modelId="{B362DDF1-3AE1-41CB-85B2-B69A45B46E62}">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a:r>
            <a:rPr lang="id-ID" sz="1600" dirty="0"/>
            <a:t>Memotivasi peserta didik agar mampu (a) memperbaiki perencanaan dan cara belajar</a:t>
          </a:r>
          <a:r>
            <a:rPr lang="id-ID" sz="1600"/>
            <a:t>, (b) meraih capaian pembelajaran lulusan </a:t>
          </a:r>
          <a:endParaRPr lang="id-ID" sz="1600" dirty="0"/>
        </a:p>
      </dgm:t>
    </dgm:pt>
    <dgm:pt modelId="{B5A409DF-4293-40A6-B4D7-7CFCA9D31AA4}" type="parTrans" cxnId="{969B238F-283F-440C-98A5-B98FF0EBA8EF}">
      <dgm:prSet/>
      <dgm:spPr/>
      <dgm:t>
        <a:bodyPr/>
        <a:lstStyle/>
        <a:p>
          <a:endParaRPr lang="id-ID"/>
        </a:p>
      </dgm:t>
    </dgm:pt>
    <dgm:pt modelId="{E431553E-68A4-4641-8D5B-2D40F2C06F48}" type="sibTrans" cxnId="{969B238F-283F-440C-98A5-B98FF0EBA8EF}">
      <dgm:prSet/>
      <dgm:spPr/>
      <dgm:t>
        <a:bodyPr/>
        <a:lstStyle/>
        <a:p>
          <a:endParaRPr lang="id-ID"/>
        </a:p>
      </dgm:t>
    </dgm:pt>
    <dgm:pt modelId="{3D5E118B-1084-4EA8-92D5-B196FDC6BAE0}">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id-ID" sz="2000" dirty="0"/>
            <a:t>Otentik</a:t>
          </a:r>
        </a:p>
      </dgm:t>
    </dgm:pt>
    <dgm:pt modelId="{5A03679C-4ED2-4DDF-8FE3-D2AB9C82DC6C}" type="parTrans" cxnId="{04D9FC31-C9CF-41D1-816C-43E6A623819F}">
      <dgm:prSet/>
      <dgm:spPr/>
      <dgm:t>
        <a:bodyPr/>
        <a:lstStyle/>
        <a:p>
          <a:endParaRPr lang="id-ID"/>
        </a:p>
      </dgm:t>
    </dgm:pt>
    <dgm:pt modelId="{DE6B6ED0-DA28-46FC-92B9-8A2E0AE2D337}" type="sibTrans" cxnId="{04D9FC31-C9CF-41D1-816C-43E6A623819F}">
      <dgm:prSet/>
      <dgm:spPr/>
      <dgm:t>
        <a:bodyPr/>
        <a:lstStyle/>
        <a:p>
          <a:endParaRPr lang="id-ID"/>
        </a:p>
      </dgm:t>
    </dgm:pt>
    <dgm:pt modelId="{349BD5B0-D4CE-4B91-862A-5E867FF9F12F}">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a:r>
            <a:rPr lang="id-ID" sz="1600" dirty="0"/>
            <a:t>Dilaksanakan  secara terpadu untuk semua aspek dan pelaksanaanya </a:t>
          </a:r>
        </a:p>
      </dgm:t>
    </dgm:pt>
    <dgm:pt modelId="{834FE0B0-3224-49A0-AD1E-C8F0D6C1EBE8}" type="parTrans" cxnId="{6BC186BB-05AB-4D36-89BB-FA40AB99FF8B}">
      <dgm:prSet/>
      <dgm:spPr/>
      <dgm:t>
        <a:bodyPr/>
        <a:lstStyle/>
        <a:p>
          <a:endParaRPr lang="id-ID"/>
        </a:p>
      </dgm:t>
    </dgm:pt>
    <dgm:pt modelId="{65ECB00E-FD80-4E6F-AEAF-7AA35CAECC57}" type="sibTrans" cxnId="{6BC186BB-05AB-4D36-89BB-FA40AB99FF8B}">
      <dgm:prSet/>
      <dgm:spPr/>
      <dgm:t>
        <a:bodyPr/>
        <a:lstStyle/>
        <a:p>
          <a:endParaRPr lang="id-ID"/>
        </a:p>
      </dgm:t>
    </dgm:pt>
    <dgm:pt modelId="{4DD4E2FF-38FA-4DB1-AB6F-F6A6881B3C61}">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id-ID" sz="2000" dirty="0"/>
            <a:t>Terintegrasi</a:t>
          </a:r>
        </a:p>
      </dgm:t>
    </dgm:pt>
    <dgm:pt modelId="{BC1FABFE-7886-4DD6-A569-521DBD7F3C6B}" type="parTrans" cxnId="{EB06230A-8259-48E1-9BFD-E16DDD73EF87}">
      <dgm:prSet/>
      <dgm:spPr/>
      <dgm:t>
        <a:bodyPr/>
        <a:lstStyle/>
        <a:p>
          <a:endParaRPr lang="id-ID"/>
        </a:p>
      </dgm:t>
    </dgm:pt>
    <dgm:pt modelId="{023EC9A6-4094-47A4-88A7-30E88892FC15}" type="sibTrans" cxnId="{EB06230A-8259-48E1-9BFD-E16DDD73EF87}">
      <dgm:prSet/>
      <dgm:spPr/>
      <dgm:t>
        <a:bodyPr/>
        <a:lstStyle/>
        <a:p>
          <a:endParaRPr lang="id-ID"/>
        </a:p>
      </dgm:t>
    </dgm:pt>
    <dgm:pt modelId="{E568C61F-0C2F-462A-85D3-54D74C520429}">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id-ID" sz="2000" dirty="0"/>
            <a:t>Akuntabel</a:t>
          </a:r>
        </a:p>
      </dgm:t>
    </dgm:pt>
    <dgm:pt modelId="{271FD3BA-3651-4581-9750-47DA823C7B3B}" type="parTrans" cxnId="{FE96355B-C23D-4840-B7E0-B5C681B38CDA}">
      <dgm:prSet/>
      <dgm:spPr/>
      <dgm:t>
        <a:bodyPr/>
        <a:lstStyle/>
        <a:p>
          <a:endParaRPr lang="id-ID"/>
        </a:p>
      </dgm:t>
    </dgm:pt>
    <dgm:pt modelId="{1F5B2FD1-86C8-4B58-A050-3611C6D2F7C5}" type="sibTrans" cxnId="{FE96355B-C23D-4840-B7E0-B5C681B38CDA}">
      <dgm:prSet/>
      <dgm:spPr/>
      <dgm:t>
        <a:bodyPr/>
        <a:lstStyle/>
        <a:p>
          <a:endParaRPr lang="id-ID"/>
        </a:p>
      </dgm:t>
    </dgm:pt>
    <dgm:pt modelId="{270329F5-2291-4436-A5D0-33D3C7C2D0E4}">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id-ID" sz="2000" dirty="0"/>
            <a:t>Objektif</a:t>
          </a:r>
        </a:p>
      </dgm:t>
    </dgm:pt>
    <dgm:pt modelId="{4E576609-C844-4920-86EB-1F74D3FE8955}" type="parTrans" cxnId="{A3A73E04-8958-4A1F-8814-9E96C2641C31}">
      <dgm:prSet/>
      <dgm:spPr/>
      <dgm:t>
        <a:bodyPr/>
        <a:lstStyle/>
        <a:p>
          <a:endParaRPr lang="id-ID"/>
        </a:p>
      </dgm:t>
    </dgm:pt>
    <dgm:pt modelId="{3AB7B36D-E724-4E6D-A8FD-3C09E0E07362}" type="sibTrans" cxnId="{A3A73E04-8958-4A1F-8814-9E96C2641C31}">
      <dgm:prSet/>
      <dgm:spPr/>
      <dgm:t>
        <a:bodyPr/>
        <a:lstStyle/>
        <a:p>
          <a:endParaRPr lang="id-ID"/>
        </a:p>
      </dgm:t>
    </dgm:pt>
    <dgm:pt modelId="{F24F7472-120F-4F1C-8A52-AF6DE435572E}">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id-ID" sz="2000" dirty="0"/>
            <a:t>Transparan</a:t>
          </a:r>
        </a:p>
      </dgm:t>
    </dgm:pt>
    <dgm:pt modelId="{1641B524-257B-4EF4-97A3-674B2C5A174C}" type="parTrans" cxnId="{04F5E079-1F6E-4070-9AB5-3C6DF4FAEBC1}">
      <dgm:prSet/>
      <dgm:spPr/>
      <dgm:t>
        <a:bodyPr/>
        <a:lstStyle/>
        <a:p>
          <a:endParaRPr lang="id-ID"/>
        </a:p>
      </dgm:t>
    </dgm:pt>
    <dgm:pt modelId="{4DC98737-1D12-448F-86A5-F602A3843436}" type="sibTrans" cxnId="{04F5E079-1F6E-4070-9AB5-3C6DF4FAEBC1}">
      <dgm:prSet/>
      <dgm:spPr/>
      <dgm:t>
        <a:bodyPr/>
        <a:lstStyle/>
        <a:p>
          <a:endParaRPr lang="id-ID"/>
        </a:p>
      </dgm:t>
    </dgm:pt>
    <dgm:pt modelId="{29BA845B-4FFE-4078-BAC4-31F26AA8FCCE}" type="pres">
      <dgm:prSet presAssocID="{4D66B100-FE8A-4B25-B38B-1D4C9CF9357E}" presName="diagram" presStyleCnt="0">
        <dgm:presLayoutVars>
          <dgm:chPref val="1"/>
          <dgm:dir/>
          <dgm:animOne val="branch"/>
          <dgm:animLvl val="lvl"/>
          <dgm:resizeHandles val="exact"/>
        </dgm:presLayoutVars>
      </dgm:prSet>
      <dgm:spPr/>
      <dgm:t>
        <a:bodyPr/>
        <a:lstStyle/>
        <a:p>
          <a:endParaRPr lang="en-US"/>
        </a:p>
      </dgm:t>
    </dgm:pt>
    <dgm:pt modelId="{97455D44-52A8-4DBE-ABE0-A9A5A52050B0}" type="pres">
      <dgm:prSet presAssocID="{E0C00FCC-6B72-49DA-AA85-76F32B743735}" presName="root1" presStyleCnt="0"/>
      <dgm:spPr/>
    </dgm:pt>
    <dgm:pt modelId="{159A0466-15A5-49ED-BD3D-5507E9ABA12D}" type="pres">
      <dgm:prSet presAssocID="{E0C00FCC-6B72-49DA-AA85-76F32B743735}" presName="LevelOneTextNode" presStyleLbl="node0" presStyleIdx="0" presStyleCnt="1" custScaleY="174555">
        <dgm:presLayoutVars>
          <dgm:chPref val="3"/>
        </dgm:presLayoutVars>
      </dgm:prSet>
      <dgm:spPr/>
      <dgm:t>
        <a:bodyPr/>
        <a:lstStyle/>
        <a:p>
          <a:endParaRPr lang="en-US"/>
        </a:p>
      </dgm:t>
    </dgm:pt>
    <dgm:pt modelId="{E995FF74-6069-45D1-A46B-3E05AFEFDEFF}" type="pres">
      <dgm:prSet presAssocID="{E0C00FCC-6B72-49DA-AA85-76F32B743735}" presName="level2hierChild" presStyleCnt="0"/>
      <dgm:spPr/>
    </dgm:pt>
    <dgm:pt modelId="{0200EE51-46CC-4D23-9555-27CAFD48B1A3}" type="pres">
      <dgm:prSet presAssocID="{CA21772B-2377-497D-87EB-E80222947275}" presName="conn2-1" presStyleLbl="parChTrans1D2" presStyleIdx="0" presStyleCnt="6"/>
      <dgm:spPr/>
      <dgm:t>
        <a:bodyPr/>
        <a:lstStyle/>
        <a:p>
          <a:endParaRPr lang="en-US"/>
        </a:p>
      </dgm:t>
    </dgm:pt>
    <dgm:pt modelId="{487C4CF3-0963-482C-A2D9-E84979245173}" type="pres">
      <dgm:prSet presAssocID="{CA21772B-2377-497D-87EB-E80222947275}" presName="connTx" presStyleLbl="parChTrans1D2" presStyleIdx="0" presStyleCnt="6"/>
      <dgm:spPr/>
      <dgm:t>
        <a:bodyPr/>
        <a:lstStyle/>
        <a:p>
          <a:endParaRPr lang="en-US"/>
        </a:p>
      </dgm:t>
    </dgm:pt>
    <dgm:pt modelId="{2F34CC61-1834-49CF-949C-CAC80E52DC2F}" type="pres">
      <dgm:prSet presAssocID="{4D309C34-39F6-4589-91AE-7039CC9C0F8B}" presName="root2" presStyleCnt="0"/>
      <dgm:spPr/>
    </dgm:pt>
    <dgm:pt modelId="{7583464A-B85B-4273-A686-6E9F190700F6}" type="pres">
      <dgm:prSet presAssocID="{4D309C34-39F6-4589-91AE-7039CC9C0F8B}" presName="LevelTwoTextNode" presStyleLbl="node2" presStyleIdx="0" presStyleCnt="6" custLinFactY="-45435" custLinFactNeighborX="-12549" custLinFactNeighborY="-100000">
        <dgm:presLayoutVars>
          <dgm:chPref val="3"/>
        </dgm:presLayoutVars>
      </dgm:prSet>
      <dgm:spPr/>
      <dgm:t>
        <a:bodyPr/>
        <a:lstStyle/>
        <a:p>
          <a:endParaRPr lang="en-US"/>
        </a:p>
      </dgm:t>
    </dgm:pt>
    <dgm:pt modelId="{BEDFFAD5-FCAB-417F-A5B7-4D5E36ABD514}" type="pres">
      <dgm:prSet presAssocID="{4D309C34-39F6-4589-91AE-7039CC9C0F8B}" presName="level3hierChild" presStyleCnt="0"/>
      <dgm:spPr/>
    </dgm:pt>
    <dgm:pt modelId="{1F1A00EA-08B2-4002-B68C-7EF97748CC95}" type="pres">
      <dgm:prSet presAssocID="{B5A409DF-4293-40A6-B4D7-7CFCA9D31AA4}" presName="conn2-1" presStyleLbl="parChTrans1D3" presStyleIdx="0" presStyleCnt="2"/>
      <dgm:spPr/>
      <dgm:t>
        <a:bodyPr/>
        <a:lstStyle/>
        <a:p>
          <a:endParaRPr lang="en-US"/>
        </a:p>
      </dgm:t>
    </dgm:pt>
    <dgm:pt modelId="{92E5230D-F899-4F10-B36F-5DD4F488FC58}" type="pres">
      <dgm:prSet presAssocID="{B5A409DF-4293-40A6-B4D7-7CFCA9D31AA4}" presName="connTx" presStyleLbl="parChTrans1D3" presStyleIdx="0" presStyleCnt="2"/>
      <dgm:spPr/>
      <dgm:t>
        <a:bodyPr/>
        <a:lstStyle/>
        <a:p>
          <a:endParaRPr lang="en-US"/>
        </a:p>
      </dgm:t>
    </dgm:pt>
    <dgm:pt modelId="{54D1800E-05AB-42B5-973C-949BCF9E2583}" type="pres">
      <dgm:prSet presAssocID="{B362DDF1-3AE1-41CB-85B2-B69A45B46E62}" presName="root2" presStyleCnt="0"/>
      <dgm:spPr/>
    </dgm:pt>
    <dgm:pt modelId="{2A1F60FF-E7F4-4191-8153-A1F560930613}" type="pres">
      <dgm:prSet presAssocID="{B362DDF1-3AE1-41CB-85B2-B69A45B46E62}" presName="LevelTwoTextNode" presStyleLbl="node3" presStyleIdx="0" presStyleCnt="2" custScaleX="333945" custLinFactY="-45435" custLinFactNeighborX="-12905" custLinFactNeighborY="-100000">
        <dgm:presLayoutVars>
          <dgm:chPref val="3"/>
        </dgm:presLayoutVars>
      </dgm:prSet>
      <dgm:spPr/>
      <dgm:t>
        <a:bodyPr/>
        <a:lstStyle/>
        <a:p>
          <a:endParaRPr lang="en-US"/>
        </a:p>
      </dgm:t>
    </dgm:pt>
    <dgm:pt modelId="{53A81603-C142-4392-B80F-B6E50430A2BC}" type="pres">
      <dgm:prSet presAssocID="{B362DDF1-3AE1-41CB-85B2-B69A45B46E62}" presName="level3hierChild" presStyleCnt="0"/>
      <dgm:spPr/>
    </dgm:pt>
    <dgm:pt modelId="{42566B2B-1061-40B7-94C5-0D044393B5A7}" type="pres">
      <dgm:prSet presAssocID="{5A03679C-4ED2-4DDF-8FE3-D2AB9C82DC6C}" presName="conn2-1" presStyleLbl="parChTrans1D2" presStyleIdx="1" presStyleCnt="6"/>
      <dgm:spPr/>
      <dgm:t>
        <a:bodyPr/>
        <a:lstStyle/>
        <a:p>
          <a:endParaRPr lang="en-US"/>
        </a:p>
      </dgm:t>
    </dgm:pt>
    <dgm:pt modelId="{96B85396-8182-4710-BF3D-2A91DCD1AE58}" type="pres">
      <dgm:prSet presAssocID="{5A03679C-4ED2-4DDF-8FE3-D2AB9C82DC6C}" presName="connTx" presStyleLbl="parChTrans1D2" presStyleIdx="1" presStyleCnt="6"/>
      <dgm:spPr/>
      <dgm:t>
        <a:bodyPr/>
        <a:lstStyle/>
        <a:p>
          <a:endParaRPr lang="en-US"/>
        </a:p>
      </dgm:t>
    </dgm:pt>
    <dgm:pt modelId="{A5890569-B842-4EAF-AF44-C4142500AEF8}" type="pres">
      <dgm:prSet presAssocID="{3D5E118B-1084-4EA8-92D5-B196FDC6BAE0}" presName="root2" presStyleCnt="0"/>
      <dgm:spPr/>
    </dgm:pt>
    <dgm:pt modelId="{9E854843-4546-4E86-BC00-12DDD53F44F2}" type="pres">
      <dgm:prSet presAssocID="{3D5E118B-1084-4EA8-92D5-B196FDC6BAE0}" presName="LevelTwoTextNode" presStyleLbl="node2" presStyleIdx="1" presStyleCnt="6" custLinFactY="-20791" custLinFactNeighborX="-6731" custLinFactNeighborY="-100000">
        <dgm:presLayoutVars>
          <dgm:chPref val="3"/>
        </dgm:presLayoutVars>
      </dgm:prSet>
      <dgm:spPr/>
      <dgm:t>
        <a:bodyPr/>
        <a:lstStyle/>
        <a:p>
          <a:endParaRPr lang="en-US"/>
        </a:p>
      </dgm:t>
    </dgm:pt>
    <dgm:pt modelId="{809AC653-048B-4EAD-9785-F595B822AF2E}" type="pres">
      <dgm:prSet presAssocID="{3D5E118B-1084-4EA8-92D5-B196FDC6BAE0}" presName="level3hierChild" presStyleCnt="0"/>
      <dgm:spPr/>
    </dgm:pt>
    <dgm:pt modelId="{44B0D5DD-1522-42EC-AB9E-11F7D9BB2230}" type="pres">
      <dgm:prSet presAssocID="{4E576609-C844-4920-86EB-1F74D3FE8955}" presName="conn2-1" presStyleLbl="parChTrans1D2" presStyleIdx="2" presStyleCnt="6"/>
      <dgm:spPr/>
      <dgm:t>
        <a:bodyPr/>
        <a:lstStyle/>
        <a:p>
          <a:endParaRPr lang="en-US"/>
        </a:p>
      </dgm:t>
    </dgm:pt>
    <dgm:pt modelId="{3A160E97-9F6C-45C7-89E6-F6E0A7C02A0E}" type="pres">
      <dgm:prSet presAssocID="{4E576609-C844-4920-86EB-1F74D3FE8955}" presName="connTx" presStyleLbl="parChTrans1D2" presStyleIdx="2" presStyleCnt="6"/>
      <dgm:spPr/>
      <dgm:t>
        <a:bodyPr/>
        <a:lstStyle/>
        <a:p>
          <a:endParaRPr lang="en-US"/>
        </a:p>
      </dgm:t>
    </dgm:pt>
    <dgm:pt modelId="{F377FDA6-6365-489D-B215-62A63EE64997}" type="pres">
      <dgm:prSet presAssocID="{270329F5-2291-4436-A5D0-33D3C7C2D0E4}" presName="root2" presStyleCnt="0"/>
      <dgm:spPr/>
    </dgm:pt>
    <dgm:pt modelId="{1BD72D46-69A0-4BA0-B929-0C4A64E2A6FF}" type="pres">
      <dgm:prSet presAssocID="{270329F5-2291-4436-A5D0-33D3C7C2D0E4}" presName="LevelTwoTextNode" presStyleLbl="node2" presStyleIdx="2" presStyleCnt="6" custLinFactNeighborX="-912" custLinFactNeighborY="-84510">
        <dgm:presLayoutVars>
          <dgm:chPref val="3"/>
        </dgm:presLayoutVars>
      </dgm:prSet>
      <dgm:spPr/>
      <dgm:t>
        <a:bodyPr/>
        <a:lstStyle/>
        <a:p>
          <a:endParaRPr lang="en-US"/>
        </a:p>
      </dgm:t>
    </dgm:pt>
    <dgm:pt modelId="{E44CD9D2-3E1E-40DD-8C1A-789AFE7FEBDB}" type="pres">
      <dgm:prSet presAssocID="{270329F5-2291-4436-A5D0-33D3C7C2D0E4}" presName="level3hierChild" presStyleCnt="0"/>
      <dgm:spPr/>
    </dgm:pt>
    <dgm:pt modelId="{A996693E-D9CC-44FE-A178-FE8D16E7FD47}" type="pres">
      <dgm:prSet presAssocID="{1641B524-257B-4EF4-97A3-674B2C5A174C}" presName="conn2-1" presStyleLbl="parChTrans1D2" presStyleIdx="3" presStyleCnt="6"/>
      <dgm:spPr/>
      <dgm:t>
        <a:bodyPr/>
        <a:lstStyle/>
        <a:p>
          <a:endParaRPr lang="en-US"/>
        </a:p>
      </dgm:t>
    </dgm:pt>
    <dgm:pt modelId="{7388A4F7-98CF-41B5-933C-3AFF7F5746FF}" type="pres">
      <dgm:prSet presAssocID="{1641B524-257B-4EF4-97A3-674B2C5A174C}" presName="connTx" presStyleLbl="parChTrans1D2" presStyleIdx="3" presStyleCnt="6"/>
      <dgm:spPr/>
      <dgm:t>
        <a:bodyPr/>
        <a:lstStyle/>
        <a:p>
          <a:endParaRPr lang="en-US"/>
        </a:p>
      </dgm:t>
    </dgm:pt>
    <dgm:pt modelId="{A9B1FA7B-4B4B-4F7B-BC52-AF7BF008C096}" type="pres">
      <dgm:prSet presAssocID="{F24F7472-120F-4F1C-8A52-AF6DE435572E}" presName="root2" presStyleCnt="0"/>
      <dgm:spPr/>
    </dgm:pt>
    <dgm:pt modelId="{C54AA7C6-F870-4DA3-8C25-B50C662C9645}" type="pres">
      <dgm:prSet presAssocID="{F24F7472-120F-4F1C-8A52-AF6DE435572E}" presName="LevelTwoTextNode" presStyleLbl="node2" presStyleIdx="3" presStyleCnt="6" custLinFactNeighborX="-912" custLinFactNeighborY="-24955">
        <dgm:presLayoutVars>
          <dgm:chPref val="3"/>
        </dgm:presLayoutVars>
      </dgm:prSet>
      <dgm:spPr/>
      <dgm:t>
        <a:bodyPr/>
        <a:lstStyle/>
        <a:p>
          <a:endParaRPr lang="en-US"/>
        </a:p>
      </dgm:t>
    </dgm:pt>
    <dgm:pt modelId="{B7BFF099-7F52-4A06-A9E3-8A772F4889CD}" type="pres">
      <dgm:prSet presAssocID="{F24F7472-120F-4F1C-8A52-AF6DE435572E}" presName="level3hierChild" presStyleCnt="0"/>
      <dgm:spPr/>
    </dgm:pt>
    <dgm:pt modelId="{12D5D27F-ACC2-42C5-97FD-8D0FBDC6FFF7}" type="pres">
      <dgm:prSet presAssocID="{271FD3BA-3651-4581-9750-47DA823C7B3B}" presName="conn2-1" presStyleLbl="parChTrans1D2" presStyleIdx="4" presStyleCnt="6"/>
      <dgm:spPr/>
      <dgm:t>
        <a:bodyPr/>
        <a:lstStyle/>
        <a:p>
          <a:endParaRPr lang="en-US"/>
        </a:p>
      </dgm:t>
    </dgm:pt>
    <dgm:pt modelId="{7B1A059A-8B83-4F9E-B428-F1C43FEBDC85}" type="pres">
      <dgm:prSet presAssocID="{271FD3BA-3651-4581-9750-47DA823C7B3B}" presName="connTx" presStyleLbl="parChTrans1D2" presStyleIdx="4" presStyleCnt="6"/>
      <dgm:spPr/>
      <dgm:t>
        <a:bodyPr/>
        <a:lstStyle/>
        <a:p>
          <a:endParaRPr lang="en-US"/>
        </a:p>
      </dgm:t>
    </dgm:pt>
    <dgm:pt modelId="{BBDE2FEF-FBA9-4A76-91A6-4B0B21D0F625}" type="pres">
      <dgm:prSet presAssocID="{E568C61F-0C2F-462A-85D3-54D74C520429}" presName="root2" presStyleCnt="0"/>
      <dgm:spPr/>
    </dgm:pt>
    <dgm:pt modelId="{21AF8531-C8BC-4017-AFE5-1A695CA498A1}" type="pres">
      <dgm:prSet presAssocID="{E568C61F-0C2F-462A-85D3-54D74C520429}" presName="LevelTwoTextNode" presStyleLbl="node2" presStyleIdx="4" presStyleCnt="6" custLinFactNeighborX="-912" custLinFactNeighborY="34600">
        <dgm:presLayoutVars>
          <dgm:chPref val="3"/>
        </dgm:presLayoutVars>
      </dgm:prSet>
      <dgm:spPr/>
      <dgm:t>
        <a:bodyPr/>
        <a:lstStyle/>
        <a:p>
          <a:endParaRPr lang="en-US"/>
        </a:p>
      </dgm:t>
    </dgm:pt>
    <dgm:pt modelId="{7F3C7E91-26FA-486A-9F34-0D29C211CAEF}" type="pres">
      <dgm:prSet presAssocID="{E568C61F-0C2F-462A-85D3-54D74C520429}" presName="level3hierChild" presStyleCnt="0"/>
      <dgm:spPr/>
    </dgm:pt>
    <dgm:pt modelId="{BD865C7B-0755-4F22-9134-74088712A411}" type="pres">
      <dgm:prSet presAssocID="{BC1FABFE-7886-4DD6-A569-521DBD7F3C6B}" presName="conn2-1" presStyleLbl="parChTrans1D2" presStyleIdx="5" presStyleCnt="6"/>
      <dgm:spPr/>
      <dgm:t>
        <a:bodyPr/>
        <a:lstStyle/>
        <a:p>
          <a:endParaRPr lang="en-US"/>
        </a:p>
      </dgm:t>
    </dgm:pt>
    <dgm:pt modelId="{E0FC055D-5F4E-45E6-9B96-1F76A5FD5296}" type="pres">
      <dgm:prSet presAssocID="{BC1FABFE-7886-4DD6-A569-521DBD7F3C6B}" presName="connTx" presStyleLbl="parChTrans1D2" presStyleIdx="5" presStyleCnt="6"/>
      <dgm:spPr/>
      <dgm:t>
        <a:bodyPr/>
        <a:lstStyle/>
        <a:p>
          <a:endParaRPr lang="en-US"/>
        </a:p>
      </dgm:t>
    </dgm:pt>
    <dgm:pt modelId="{0F92EED8-FB37-4A75-9AA7-B824BE2F4DD2}" type="pres">
      <dgm:prSet presAssocID="{4DD4E2FF-38FA-4DB1-AB6F-F6A6881B3C61}" presName="root2" presStyleCnt="0"/>
      <dgm:spPr/>
    </dgm:pt>
    <dgm:pt modelId="{E65C6FE5-FCA0-4EB7-8FE6-39A0172944CC}" type="pres">
      <dgm:prSet presAssocID="{4DD4E2FF-38FA-4DB1-AB6F-F6A6881B3C61}" presName="LevelTwoTextNode" presStyleLbl="node2" presStyleIdx="5" presStyleCnt="6" custLinFactY="5791" custLinFactNeighborX="4906" custLinFactNeighborY="100000">
        <dgm:presLayoutVars>
          <dgm:chPref val="3"/>
        </dgm:presLayoutVars>
      </dgm:prSet>
      <dgm:spPr/>
      <dgm:t>
        <a:bodyPr/>
        <a:lstStyle/>
        <a:p>
          <a:endParaRPr lang="en-US"/>
        </a:p>
      </dgm:t>
    </dgm:pt>
    <dgm:pt modelId="{CC9B95EB-F531-48CD-A2FD-48F63BF30B2F}" type="pres">
      <dgm:prSet presAssocID="{4DD4E2FF-38FA-4DB1-AB6F-F6A6881B3C61}" presName="level3hierChild" presStyleCnt="0"/>
      <dgm:spPr/>
    </dgm:pt>
    <dgm:pt modelId="{74C82A7E-A8FB-423A-97FC-7F486F79B65A}" type="pres">
      <dgm:prSet presAssocID="{834FE0B0-3224-49A0-AD1E-C8F0D6C1EBE8}" presName="conn2-1" presStyleLbl="parChTrans1D3" presStyleIdx="1" presStyleCnt="2"/>
      <dgm:spPr/>
      <dgm:t>
        <a:bodyPr/>
        <a:lstStyle/>
        <a:p>
          <a:endParaRPr lang="en-US"/>
        </a:p>
      </dgm:t>
    </dgm:pt>
    <dgm:pt modelId="{FD65A24A-34C2-4868-BBFB-940765BF7DC1}" type="pres">
      <dgm:prSet presAssocID="{834FE0B0-3224-49A0-AD1E-C8F0D6C1EBE8}" presName="connTx" presStyleLbl="parChTrans1D3" presStyleIdx="1" presStyleCnt="2"/>
      <dgm:spPr/>
      <dgm:t>
        <a:bodyPr/>
        <a:lstStyle/>
        <a:p>
          <a:endParaRPr lang="en-US"/>
        </a:p>
      </dgm:t>
    </dgm:pt>
    <dgm:pt modelId="{41B58E9C-C615-4DDF-B3FC-6DF28FD170CD}" type="pres">
      <dgm:prSet presAssocID="{349BD5B0-D4CE-4B91-862A-5E867FF9F12F}" presName="root2" presStyleCnt="0"/>
      <dgm:spPr/>
    </dgm:pt>
    <dgm:pt modelId="{03E9FB4F-9450-4D45-84AE-4BE65F6C406C}" type="pres">
      <dgm:prSet presAssocID="{349BD5B0-D4CE-4B91-862A-5E867FF9F12F}" presName="LevelTwoTextNode" presStyleLbl="node3" presStyleIdx="1" presStyleCnt="2" custScaleX="341467" custScaleY="98850" custLinFactY="5216" custLinFactNeighborX="-7087" custLinFactNeighborY="100000">
        <dgm:presLayoutVars>
          <dgm:chPref val="3"/>
        </dgm:presLayoutVars>
      </dgm:prSet>
      <dgm:spPr/>
      <dgm:t>
        <a:bodyPr/>
        <a:lstStyle/>
        <a:p>
          <a:endParaRPr lang="en-US"/>
        </a:p>
      </dgm:t>
    </dgm:pt>
    <dgm:pt modelId="{5C9C5732-2AAB-472C-8F85-02AE2C85AADE}" type="pres">
      <dgm:prSet presAssocID="{349BD5B0-D4CE-4B91-862A-5E867FF9F12F}" presName="level3hierChild" presStyleCnt="0"/>
      <dgm:spPr/>
    </dgm:pt>
  </dgm:ptLst>
  <dgm:cxnLst>
    <dgm:cxn modelId="{991F5108-75F4-49DB-95F3-A709833BD515}" srcId="{E0C00FCC-6B72-49DA-AA85-76F32B743735}" destId="{4D309C34-39F6-4589-91AE-7039CC9C0F8B}" srcOrd="0" destOrd="0" parTransId="{CA21772B-2377-497D-87EB-E80222947275}" sibTransId="{4542F7D1-4BBA-4942-9568-48B6CEDBB23D}"/>
    <dgm:cxn modelId="{5051151E-EA4E-4446-A37F-6E4A534E6C16}" type="presOf" srcId="{4E576609-C844-4920-86EB-1F74D3FE8955}" destId="{3A160E97-9F6C-45C7-89E6-F6E0A7C02A0E}" srcOrd="1" destOrd="0" presId="urn:microsoft.com/office/officeart/2005/8/layout/hierarchy2"/>
    <dgm:cxn modelId="{7070C07D-96B8-4FB0-9E98-EB13F94D34F2}" type="presOf" srcId="{4D309C34-39F6-4589-91AE-7039CC9C0F8B}" destId="{7583464A-B85B-4273-A686-6E9F190700F6}" srcOrd="0" destOrd="0" presId="urn:microsoft.com/office/officeart/2005/8/layout/hierarchy2"/>
    <dgm:cxn modelId="{367B1C3A-10C8-4CC6-B9E4-3A0C0D0BE269}" type="presOf" srcId="{1641B524-257B-4EF4-97A3-674B2C5A174C}" destId="{A996693E-D9CC-44FE-A178-FE8D16E7FD47}" srcOrd="0" destOrd="0" presId="urn:microsoft.com/office/officeart/2005/8/layout/hierarchy2"/>
    <dgm:cxn modelId="{26658412-47C8-4551-A4CF-48CFFB8BB8CE}" type="presOf" srcId="{4E576609-C844-4920-86EB-1F74D3FE8955}" destId="{44B0D5DD-1522-42EC-AB9E-11F7D9BB2230}" srcOrd="0" destOrd="0" presId="urn:microsoft.com/office/officeart/2005/8/layout/hierarchy2"/>
    <dgm:cxn modelId="{455E273F-90FA-4E0A-8AB7-E8631F2C3052}" type="presOf" srcId="{271FD3BA-3651-4581-9750-47DA823C7B3B}" destId="{7B1A059A-8B83-4F9E-B428-F1C43FEBDC85}" srcOrd="1" destOrd="0" presId="urn:microsoft.com/office/officeart/2005/8/layout/hierarchy2"/>
    <dgm:cxn modelId="{5A960B93-CB79-4B26-BFF9-0624A4C0BA8E}" type="presOf" srcId="{B362DDF1-3AE1-41CB-85B2-B69A45B46E62}" destId="{2A1F60FF-E7F4-4191-8153-A1F560930613}" srcOrd="0" destOrd="0" presId="urn:microsoft.com/office/officeart/2005/8/layout/hierarchy2"/>
    <dgm:cxn modelId="{B5FEBAF4-1C2C-4750-A1CD-193BC390F5A3}" srcId="{4D66B100-FE8A-4B25-B38B-1D4C9CF9357E}" destId="{E0C00FCC-6B72-49DA-AA85-76F32B743735}" srcOrd="0" destOrd="0" parTransId="{6287865B-FF16-4C8E-A047-CDBA14E5CA0E}" sibTransId="{7EBBCCD6-8B01-45BB-96D1-6CD29F781418}"/>
    <dgm:cxn modelId="{04D9FC31-C9CF-41D1-816C-43E6A623819F}" srcId="{E0C00FCC-6B72-49DA-AA85-76F32B743735}" destId="{3D5E118B-1084-4EA8-92D5-B196FDC6BAE0}" srcOrd="1" destOrd="0" parTransId="{5A03679C-4ED2-4DDF-8FE3-D2AB9C82DC6C}" sibTransId="{DE6B6ED0-DA28-46FC-92B9-8A2E0AE2D337}"/>
    <dgm:cxn modelId="{B3C6376A-3120-4667-9DAA-2253909BA3D9}" type="presOf" srcId="{BC1FABFE-7886-4DD6-A569-521DBD7F3C6B}" destId="{BD865C7B-0755-4F22-9134-74088712A411}" srcOrd="0" destOrd="0" presId="urn:microsoft.com/office/officeart/2005/8/layout/hierarchy2"/>
    <dgm:cxn modelId="{A3A73E04-8958-4A1F-8814-9E96C2641C31}" srcId="{E0C00FCC-6B72-49DA-AA85-76F32B743735}" destId="{270329F5-2291-4436-A5D0-33D3C7C2D0E4}" srcOrd="2" destOrd="0" parTransId="{4E576609-C844-4920-86EB-1F74D3FE8955}" sibTransId="{3AB7B36D-E724-4E6D-A8FD-3C09E0E07362}"/>
    <dgm:cxn modelId="{8B550956-E926-4C5D-8967-0A224DD49FD8}" type="presOf" srcId="{E568C61F-0C2F-462A-85D3-54D74C520429}" destId="{21AF8531-C8BC-4017-AFE5-1A695CA498A1}" srcOrd="0" destOrd="0" presId="urn:microsoft.com/office/officeart/2005/8/layout/hierarchy2"/>
    <dgm:cxn modelId="{40D7E599-880E-4444-8B40-9BD1AFF57DF8}" type="presOf" srcId="{B5A409DF-4293-40A6-B4D7-7CFCA9D31AA4}" destId="{1F1A00EA-08B2-4002-B68C-7EF97748CC95}" srcOrd="0" destOrd="0" presId="urn:microsoft.com/office/officeart/2005/8/layout/hierarchy2"/>
    <dgm:cxn modelId="{D947C913-A83F-4E34-8F89-A1F2258A0414}" type="presOf" srcId="{B5A409DF-4293-40A6-B4D7-7CFCA9D31AA4}" destId="{92E5230D-F899-4F10-B36F-5DD4F488FC58}" srcOrd="1" destOrd="0" presId="urn:microsoft.com/office/officeart/2005/8/layout/hierarchy2"/>
    <dgm:cxn modelId="{A7D5C5F4-FAFC-46FC-B069-75CD25B45ABC}" type="presOf" srcId="{834FE0B0-3224-49A0-AD1E-C8F0D6C1EBE8}" destId="{FD65A24A-34C2-4868-BBFB-940765BF7DC1}" srcOrd="1" destOrd="0" presId="urn:microsoft.com/office/officeart/2005/8/layout/hierarchy2"/>
    <dgm:cxn modelId="{E67005A7-62F2-4850-962B-B07FE9D7B068}" type="presOf" srcId="{3D5E118B-1084-4EA8-92D5-B196FDC6BAE0}" destId="{9E854843-4546-4E86-BC00-12DDD53F44F2}" srcOrd="0" destOrd="0" presId="urn:microsoft.com/office/officeart/2005/8/layout/hierarchy2"/>
    <dgm:cxn modelId="{EB06230A-8259-48E1-9BFD-E16DDD73EF87}" srcId="{E0C00FCC-6B72-49DA-AA85-76F32B743735}" destId="{4DD4E2FF-38FA-4DB1-AB6F-F6A6881B3C61}" srcOrd="5" destOrd="0" parTransId="{BC1FABFE-7886-4DD6-A569-521DBD7F3C6B}" sibTransId="{023EC9A6-4094-47A4-88A7-30E88892FC15}"/>
    <dgm:cxn modelId="{04F5E079-1F6E-4070-9AB5-3C6DF4FAEBC1}" srcId="{E0C00FCC-6B72-49DA-AA85-76F32B743735}" destId="{F24F7472-120F-4F1C-8A52-AF6DE435572E}" srcOrd="3" destOrd="0" parTransId="{1641B524-257B-4EF4-97A3-674B2C5A174C}" sibTransId="{4DC98737-1D12-448F-86A5-F602A3843436}"/>
    <dgm:cxn modelId="{F506F5E1-7A61-4450-8CDD-F5C526F4C778}" type="presOf" srcId="{BC1FABFE-7886-4DD6-A569-521DBD7F3C6B}" destId="{E0FC055D-5F4E-45E6-9B96-1F76A5FD5296}" srcOrd="1" destOrd="0" presId="urn:microsoft.com/office/officeart/2005/8/layout/hierarchy2"/>
    <dgm:cxn modelId="{9FCDA092-F1E2-4F84-9687-43E94FFF6F18}" type="presOf" srcId="{CA21772B-2377-497D-87EB-E80222947275}" destId="{0200EE51-46CC-4D23-9555-27CAFD48B1A3}" srcOrd="0" destOrd="0" presId="urn:microsoft.com/office/officeart/2005/8/layout/hierarchy2"/>
    <dgm:cxn modelId="{D437B9BB-728F-4A51-9385-D6A4ED6D9217}" type="presOf" srcId="{CA21772B-2377-497D-87EB-E80222947275}" destId="{487C4CF3-0963-482C-A2D9-E84979245173}" srcOrd="1" destOrd="0" presId="urn:microsoft.com/office/officeart/2005/8/layout/hierarchy2"/>
    <dgm:cxn modelId="{91384C37-49EC-4C5A-BEA7-7B98B523E503}" type="presOf" srcId="{1641B524-257B-4EF4-97A3-674B2C5A174C}" destId="{7388A4F7-98CF-41B5-933C-3AFF7F5746FF}" srcOrd="1" destOrd="0" presId="urn:microsoft.com/office/officeart/2005/8/layout/hierarchy2"/>
    <dgm:cxn modelId="{8378E91B-05AF-464B-8D39-36F78E7F2F88}" type="presOf" srcId="{5A03679C-4ED2-4DDF-8FE3-D2AB9C82DC6C}" destId="{42566B2B-1061-40B7-94C5-0D044393B5A7}" srcOrd="0" destOrd="0" presId="urn:microsoft.com/office/officeart/2005/8/layout/hierarchy2"/>
    <dgm:cxn modelId="{AABAB012-D853-4506-8604-B3D0D4C78266}" type="presOf" srcId="{270329F5-2291-4436-A5D0-33D3C7C2D0E4}" destId="{1BD72D46-69A0-4BA0-B929-0C4A64E2A6FF}" srcOrd="0" destOrd="0" presId="urn:microsoft.com/office/officeart/2005/8/layout/hierarchy2"/>
    <dgm:cxn modelId="{6BC186BB-05AB-4D36-89BB-FA40AB99FF8B}" srcId="{4DD4E2FF-38FA-4DB1-AB6F-F6A6881B3C61}" destId="{349BD5B0-D4CE-4B91-862A-5E867FF9F12F}" srcOrd="0" destOrd="0" parTransId="{834FE0B0-3224-49A0-AD1E-C8F0D6C1EBE8}" sibTransId="{65ECB00E-FD80-4E6F-AEAF-7AA35CAECC57}"/>
    <dgm:cxn modelId="{969B238F-283F-440C-98A5-B98FF0EBA8EF}" srcId="{4D309C34-39F6-4589-91AE-7039CC9C0F8B}" destId="{B362DDF1-3AE1-41CB-85B2-B69A45B46E62}" srcOrd="0" destOrd="0" parTransId="{B5A409DF-4293-40A6-B4D7-7CFCA9D31AA4}" sibTransId="{E431553E-68A4-4641-8D5B-2D40F2C06F48}"/>
    <dgm:cxn modelId="{FE96355B-C23D-4840-B7E0-B5C681B38CDA}" srcId="{E0C00FCC-6B72-49DA-AA85-76F32B743735}" destId="{E568C61F-0C2F-462A-85D3-54D74C520429}" srcOrd="4" destOrd="0" parTransId="{271FD3BA-3651-4581-9750-47DA823C7B3B}" sibTransId="{1F5B2FD1-86C8-4B58-A050-3611C6D2F7C5}"/>
    <dgm:cxn modelId="{C1BF11E9-1DFF-456C-892B-119A41FD8971}" type="presOf" srcId="{349BD5B0-D4CE-4B91-862A-5E867FF9F12F}" destId="{03E9FB4F-9450-4D45-84AE-4BE65F6C406C}" srcOrd="0" destOrd="0" presId="urn:microsoft.com/office/officeart/2005/8/layout/hierarchy2"/>
    <dgm:cxn modelId="{6EEF2FBB-DB0F-4B22-A3EC-D0EB78E7AEA4}" type="presOf" srcId="{271FD3BA-3651-4581-9750-47DA823C7B3B}" destId="{12D5D27F-ACC2-42C5-97FD-8D0FBDC6FFF7}" srcOrd="0" destOrd="0" presId="urn:microsoft.com/office/officeart/2005/8/layout/hierarchy2"/>
    <dgm:cxn modelId="{FDA0DD3B-B3E6-4527-B1CD-FE8F97C8DE22}" type="presOf" srcId="{E0C00FCC-6B72-49DA-AA85-76F32B743735}" destId="{159A0466-15A5-49ED-BD3D-5507E9ABA12D}" srcOrd="0" destOrd="0" presId="urn:microsoft.com/office/officeart/2005/8/layout/hierarchy2"/>
    <dgm:cxn modelId="{531AC8D1-9472-49AF-877B-19DEF4A04F5D}" type="presOf" srcId="{4DD4E2FF-38FA-4DB1-AB6F-F6A6881B3C61}" destId="{E65C6FE5-FCA0-4EB7-8FE6-39A0172944CC}" srcOrd="0" destOrd="0" presId="urn:microsoft.com/office/officeart/2005/8/layout/hierarchy2"/>
    <dgm:cxn modelId="{79B2AEB0-7424-44C5-BFCE-AA316FBF308C}" type="presOf" srcId="{F24F7472-120F-4F1C-8A52-AF6DE435572E}" destId="{C54AA7C6-F870-4DA3-8C25-B50C662C9645}" srcOrd="0" destOrd="0" presId="urn:microsoft.com/office/officeart/2005/8/layout/hierarchy2"/>
    <dgm:cxn modelId="{6A670794-6607-47D6-8521-D5EB03BA053E}" type="presOf" srcId="{4D66B100-FE8A-4B25-B38B-1D4C9CF9357E}" destId="{29BA845B-4FFE-4078-BAC4-31F26AA8FCCE}" srcOrd="0" destOrd="0" presId="urn:microsoft.com/office/officeart/2005/8/layout/hierarchy2"/>
    <dgm:cxn modelId="{6045FC34-ADB4-4186-A4B9-E817BD8AB176}" type="presOf" srcId="{834FE0B0-3224-49A0-AD1E-C8F0D6C1EBE8}" destId="{74C82A7E-A8FB-423A-97FC-7F486F79B65A}" srcOrd="0" destOrd="0" presId="urn:microsoft.com/office/officeart/2005/8/layout/hierarchy2"/>
    <dgm:cxn modelId="{9A3F0531-4B88-4994-9AB3-86577CDD94FE}" type="presOf" srcId="{5A03679C-4ED2-4DDF-8FE3-D2AB9C82DC6C}" destId="{96B85396-8182-4710-BF3D-2A91DCD1AE58}" srcOrd="1" destOrd="0" presId="urn:microsoft.com/office/officeart/2005/8/layout/hierarchy2"/>
    <dgm:cxn modelId="{ACA2546E-2EBA-441C-A942-505062710E12}" type="presParOf" srcId="{29BA845B-4FFE-4078-BAC4-31F26AA8FCCE}" destId="{97455D44-52A8-4DBE-ABE0-A9A5A52050B0}" srcOrd="0" destOrd="0" presId="urn:microsoft.com/office/officeart/2005/8/layout/hierarchy2"/>
    <dgm:cxn modelId="{4B8D1C2C-E58A-45F1-A4EA-AA54A339F635}" type="presParOf" srcId="{97455D44-52A8-4DBE-ABE0-A9A5A52050B0}" destId="{159A0466-15A5-49ED-BD3D-5507E9ABA12D}" srcOrd="0" destOrd="0" presId="urn:microsoft.com/office/officeart/2005/8/layout/hierarchy2"/>
    <dgm:cxn modelId="{6D8B3178-2A9C-4475-ABCF-DD9653E35E4D}" type="presParOf" srcId="{97455D44-52A8-4DBE-ABE0-A9A5A52050B0}" destId="{E995FF74-6069-45D1-A46B-3E05AFEFDEFF}" srcOrd="1" destOrd="0" presId="urn:microsoft.com/office/officeart/2005/8/layout/hierarchy2"/>
    <dgm:cxn modelId="{5DF4AE54-1B22-49B9-A295-7137EF2A9771}" type="presParOf" srcId="{E995FF74-6069-45D1-A46B-3E05AFEFDEFF}" destId="{0200EE51-46CC-4D23-9555-27CAFD48B1A3}" srcOrd="0" destOrd="0" presId="urn:microsoft.com/office/officeart/2005/8/layout/hierarchy2"/>
    <dgm:cxn modelId="{5D3688B2-753B-4BAE-896F-8A195C54DF88}" type="presParOf" srcId="{0200EE51-46CC-4D23-9555-27CAFD48B1A3}" destId="{487C4CF3-0963-482C-A2D9-E84979245173}" srcOrd="0" destOrd="0" presId="urn:microsoft.com/office/officeart/2005/8/layout/hierarchy2"/>
    <dgm:cxn modelId="{9B9A4D7E-36AF-4F7B-BF72-ACEF4386BAF9}" type="presParOf" srcId="{E995FF74-6069-45D1-A46B-3E05AFEFDEFF}" destId="{2F34CC61-1834-49CF-949C-CAC80E52DC2F}" srcOrd="1" destOrd="0" presId="urn:microsoft.com/office/officeart/2005/8/layout/hierarchy2"/>
    <dgm:cxn modelId="{765BF9FF-66A7-4143-825F-3F126914017B}" type="presParOf" srcId="{2F34CC61-1834-49CF-949C-CAC80E52DC2F}" destId="{7583464A-B85B-4273-A686-6E9F190700F6}" srcOrd="0" destOrd="0" presId="urn:microsoft.com/office/officeart/2005/8/layout/hierarchy2"/>
    <dgm:cxn modelId="{0077442F-32D3-4F14-8FE5-56694A0C268C}" type="presParOf" srcId="{2F34CC61-1834-49CF-949C-CAC80E52DC2F}" destId="{BEDFFAD5-FCAB-417F-A5B7-4D5E36ABD514}" srcOrd="1" destOrd="0" presId="urn:microsoft.com/office/officeart/2005/8/layout/hierarchy2"/>
    <dgm:cxn modelId="{8491D2D0-0D60-4B54-A19D-1B66D5804D65}" type="presParOf" srcId="{BEDFFAD5-FCAB-417F-A5B7-4D5E36ABD514}" destId="{1F1A00EA-08B2-4002-B68C-7EF97748CC95}" srcOrd="0" destOrd="0" presId="urn:microsoft.com/office/officeart/2005/8/layout/hierarchy2"/>
    <dgm:cxn modelId="{842D6A27-C097-4672-9102-B19D1239EF28}" type="presParOf" srcId="{1F1A00EA-08B2-4002-B68C-7EF97748CC95}" destId="{92E5230D-F899-4F10-B36F-5DD4F488FC58}" srcOrd="0" destOrd="0" presId="urn:microsoft.com/office/officeart/2005/8/layout/hierarchy2"/>
    <dgm:cxn modelId="{8F4839BF-0054-4DB5-B0B7-9658E82B5AFF}" type="presParOf" srcId="{BEDFFAD5-FCAB-417F-A5B7-4D5E36ABD514}" destId="{54D1800E-05AB-42B5-973C-949BCF9E2583}" srcOrd="1" destOrd="0" presId="urn:microsoft.com/office/officeart/2005/8/layout/hierarchy2"/>
    <dgm:cxn modelId="{818C8869-FB41-4473-B42F-200266830063}" type="presParOf" srcId="{54D1800E-05AB-42B5-973C-949BCF9E2583}" destId="{2A1F60FF-E7F4-4191-8153-A1F560930613}" srcOrd="0" destOrd="0" presId="urn:microsoft.com/office/officeart/2005/8/layout/hierarchy2"/>
    <dgm:cxn modelId="{ADB616B5-6A82-4277-9A76-8AE775ADF606}" type="presParOf" srcId="{54D1800E-05AB-42B5-973C-949BCF9E2583}" destId="{53A81603-C142-4392-B80F-B6E50430A2BC}" srcOrd="1" destOrd="0" presId="urn:microsoft.com/office/officeart/2005/8/layout/hierarchy2"/>
    <dgm:cxn modelId="{7EB09F4D-AFBF-47A4-ABB9-F9DFDBCC621D}" type="presParOf" srcId="{E995FF74-6069-45D1-A46B-3E05AFEFDEFF}" destId="{42566B2B-1061-40B7-94C5-0D044393B5A7}" srcOrd="2" destOrd="0" presId="urn:microsoft.com/office/officeart/2005/8/layout/hierarchy2"/>
    <dgm:cxn modelId="{D80CBF12-C66F-490D-9521-B5E80736EA66}" type="presParOf" srcId="{42566B2B-1061-40B7-94C5-0D044393B5A7}" destId="{96B85396-8182-4710-BF3D-2A91DCD1AE58}" srcOrd="0" destOrd="0" presId="urn:microsoft.com/office/officeart/2005/8/layout/hierarchy2"/>
    <dgm:cxn modelId="{7584AF2D-81D2-4500-9FB0-08A3BA9443EA}" type="presParOf" srcId="{E995FF74-6069-45D1-A46B-3E05AFEFDEFF}" destId="{A5890569-B842-4EAF-AF44-C4142500AEF8}" srcOrd="3" destOrd="0" presId="urn:microsoft.com/office/officeart/2005/8/layout/hierarchy2"/>
    <dgm:cxn modelId="{698DACA1-2A66-4DBD-AFC8-E7C75CED519A}" type="presParOf" srcId="{A5890569-B842-4EAF-AF44-C4142500AEF8}" destId="{9E854843-4546-4E86-BC00-12DDD53F44F2}" srcOrd="0" destOrd="0" presId="urn:microsoft.com/office/officeart/2005/8/layout/hierarchy2"/>
    <dgm:cxn modelId="{3021D6B6-98AD-4C23-B8C4-B9525DC4A883}" type="presParOf" srcId="{A5890569-B842-4EAF-AF44-C4142500AEF8}" destId="{809AC653-048B-4EAD-9785-F595B822AF2E}" srcOrd="1" destOrd="0" presId="urn:microsoft.com/office/officeart/2005/8/layout/hierarchy2"/>
    <dgm:cxn modelId="{2A2BBB6F-75EA-43DD-8977-684DB085606C}" type="presParOf" srcId="{E995FF74-6069-45D1-A46B-3E05AFEFDEFF}" destId="{44B0D5DD-1522-42EC-AB9E-11F7D9BB2230}" srcOrd="4" destOrd="0" presId="urn:microsoft.com/office/officeart/2005/8/layout/hierarchy2"/>
    <dgm:cxn modelId="{1BDF3686-D794-477F-8A40-1551E829335C}" type="presParOf" srcId="{44B0D5DD-1522-42EC-AB9E-11F7D9BB2230}" destId="{3A160E97-9F6C-45C7-89E6-F6E0A7C02A0E}" srcOrd="0" destOrd="0" presId="urn:microsoft.com/office/officeart/2005/8/layout/hierarchy2"/>
    <dgm:cxn modelId="{03D0766F-389F-4800-8770-53CF47D821D0}" type="presParOf" srcId="{E995FF74-6069-45D1-A46B-3E05AFEFDEFF}" destId="{F377FDA6-6365-489D-B215-62A63EE64997}" srcOrd="5" destOrd="0" presId="urn:microsoft.com/office/officeart/2005/8/layout/hierarchy2"/>
    <dgm:cxn modelId="{F744532B-8468-4394-8414-928958CD4353}" type="presParOf" srcId="{F377FDA6-6365-489D-B215-62A63EE64997}" destId="{1BD72D46-69A0-4BA0-B929-0C4A64E2A6FF}" srcOrd="0" destOrd="0" presId="urn:microsoft.com/office/officeart/2005/8/layout/hierarchy2"/>
    <dgm:cxn modelId="{6D70F3EB-C780-4C9D-94BA-19AE2C2FB22F}" type="presParOf" srcId="{F377FDA6-6365-489D-B215-62A63EE64997}" destId="{E44CD9D2-3E1E-40DD-8C1A-789AFE7FEBDB}" srcOrd="1" destOrd="0" presId="urn:microsoft.com/office/officeart/2005/8/layout/hierarchy2"/>
    <dgm:cxn modelId="{3E8D79EF-CC2D-4DE9-ADE5-63487C8FADD8}" type="presParOf" srcId="{E995FF74-6069-45D1-A46B-3E05AFEFDEFF}" destId="{A996693E-D9CC-44FE-A178-FE8D16E7FD47}" srcOrd="6" destOrd="0" presId="urn:microsoft.com/office/officeart/2005/8/layout/hierarchy2"/>
    <dgm:cxn modelId="{DA658D02-F9B8-4BE4-864D-4555C87DE0D0}" type="presParOf" srcId="{A996693E-D9CC-44FE-A178-FE8D16E7FD47}" destId="{7388A4F7-98CF-41B5-933C-3AFF7F5746FF}" srcOrd="0" destOrd="0" presId="urn:microsoft.com/office/officeart/2005/8/layout/hierarchy2"/>
    <dgm:cxn modelId="{CA0853E8-7A32-472A-A132-0FAAA6614584}" type="presParOf" srcId="{E995FF74-6069-45D1-A46B-3E05AFEFDEFF}" destId="{A9B1FA7B-4B4B-4F7B-BC52-AF7BF008C096}" srcOrd="7" destOrd="0" presId="urn:microsoft.com/office/officeart/2005/8/layout/hierarchy2"/>
    <dgm:cxn modelId="{244ED553-A7AD-4473-BA08-2CDFE049CF24}" type="presParOf" srcId="{A9B1FA7B-4B4B-4F7B-BC52-AF7BF008C096}" destId="{C54AA7C6-F870-4DA3-8C25-B50C662C9645}" srcOrd="0" destOrd="0" presId="urn:microsoft.com/office/officeart/2005/8/layout/hierarchy2"/>
    <dgm:cxn modelId="{E5818948-1F45-4179-A29C-2CAC34418EB4}" type="presParOf" srcId="{A9B1FA7B-4B4B-4F7B-BC52-AF7BF008C096}" destId="{B7BFF099-7F52-4A06-A9E3-8A772F4889CD}" srcOrd="1" destOrd="0" presId="urn:microsoft.com/office/officeart/2005/8/layout/hierarchy2"/>
    <dgm:cxn modelId="{5A459567-6D21-458D-9A33-F8A5399E7D57}" type="presParOf" srcId="{E995FF74-6069-45D1-A46B-3E05AFEFDEFF}" destId="{12D5D27F-ACC2-42C5-97FD-8D0FBDC6FFF7}" srcOrd="8" destOrd="0" presId="urn:microsoft.com/office/officeart/2005/8/layout/hierarchy2"/>
    <dgm:cxn modelId="{A5BE8D76-30E0-4E52-B7AB-A4BD7F9B2EBD}" type="presParOf" srcId="{12D5D27F-ACC2-42C5-97FD-8D0FBDC6FFF7}" destId="{7B1A059A-8B83-4F9E-B428-F1C43FEBDC85}" srcOrd="0" destOrd="0" presId="urn:microsoft.com/office/officeart/2005/8/layout/hierarchy2"/>
    <dgm:cxn modelId="{AA1205D8-BD19-4ACE-98ED-09AD091D6346}" type="presParOf" srcId="{E995FF74-6069-45D1-A46B-3E05AFEFDEFF}" destId="{BBDE2FEF-FBA9-4A76-91A6-4B0B21D0F625}" srcOrd="9" destOrd="0" presId="urn:microsoft.com/office/officeart/2005/8/layout/hierarchy2"/>
    <dgm:cxn modelId="{B1E87C83-CBF8-4E61-A648-42345E94F0D8}" type="presParOf" srcId="{BBDE2FEF-FBA9-4A76-91A6-4B0B21D0F625}" destId="{21AF8531-C8BC-4017-AFE5-1A695CA498A1}" srcOrd="0" destOrd="0" presId="urn:microsoft.com/office/officeart/2005/8/layout/hierarchy2"/>
    <dgm:cxn modelId="{9DB2EEB3-8919-432A-B5E9-B4D504D0E0AA}" type="presParOf" srcId="{BBDE2FEF-FBA9-4A76-91A6-4B0B21D0F625}" destId="{7F3C7E91-26FA-486A-9F34-0D29C211CAEF}" srcOrd="1" destOrd="0" presId="urn:microsoft.com/office/officeart/2005/8/layout/hierarchy2"/>
    <dgm:cxn modelId="{9E254984-1D83-470B-88F5-6BDA98C5AB31}" type="presParOf" srcId="{E995FF74-6069-45D1-A46B-3E05AFEFDEFF}" destId="{BD865C7B-0755-4F22-9134-74088712A411}" srcOrd="10" destOrd="0" presId="urn:microsoft.com/office/officeart/2005/8/layout/hierarchy2"/>
    <dgm:cxn modelId="{4E1F5F1C-1EBE-429D-B3C5-D32F05EA470C}" type="presParOf" srcId="{BD865C7B-0755-4F22-9134-74088712A411}" destId="{E0FC055D-5F4E-45E6-9B96-1F76A5FD5296}" srcOrd="0" destOrd="0" presId="urn:microsoft.com/office/officeart/2005/8/layout/hierarchy2"/>
    <dgm:cxn modelId="{94F9D3F2-FE91-45EA-9082-9E8A372212B9}" type="presParOf" srcId="{E995FF74-6069-45D1-A46B-3E05AFEFDEFF}" destId="{0F92EED8-FB37-4A75-9AA7-B824BE2F4DD2}" srcOrd="11" destOrd="0" presId="urn:microsoft.com/office/officeart/2005/8/layout/hierarchy2"/>
    <dgm:cxn modelId="{B4A0EEEB-45CD-4A65-B0A5-6F2215296B70}" type="presParOf" srcId="{0F92EED8-FB37-4A75-9AA7-B824BE2F4DD2}" destId="{E65C6FE5-FCA0-4EB7-8FE6-39A0172944CC}" srcOrd="0" destOrd="0" presId="urn:microsoft.com/office/officeart/2005/8/layout/hierarchy2"/>
    <dgm:cxn modelId="{7CBCC4D7-A662-4847-982E-57AE08DF1419}" type="presParOf" srcId="{0F92EED8-FB37-4A75-9AA7-B824BE2F4DD2}" destId="{CC9B95EB-F531-48CD-A2FD-48F63BF30B2F}" srcOrd="1" destOrd="0" presId="urn:microsoft.com/office/officeart/2005/8/layout/hierarchy2"/>
    <dgm:cxn modelId="{632D9CCE-8A43-4199-9A7C-C523ECFE9275}" type="presParOf" srcId="{CC9B95EB-F531-48CD-A2FD-48F63BF30B2F}" destId="{74C82A7E-A8FB-423A-97FC-7F486F79B65A}" srcOrd="0" destOrd="0" presId="urn:microsoft.com/office/officeart/2005/8/layout/hierarchy2"/>
    <dgm:cxn modelId="{F246DA81-C879-4B88-B691-786D793B7C92}" type="presParOf" srcId="{74C82A7E-A8FB-423A-97FC-7F486F79B65A}" destId="{FD65A24A-34C2-4868-BBFB-940765BF7DC1}" srcOrd="0" destOrd="0" presId="urn:microsoft.com/office/officeart/2005/8/layout/hierarchy2"/>
    <dgm:cxn modelId="{E916FFF8-B2B9-4E07-B296-2E289009D11E}" type="presParOf" srcId="{CC9B95EB-F531-48CD-A2FD-48F63BF30B2F}" destId="{41B58E9C-C615-4DDF-B3FC-6DF28FD170CD}" srcOrd="1" destOrd="0" presId="urn:microsoft.com/office/officeart/2005/8/layout/hierarchy2"/>
    <dgm:cxn modelId="{525C8DBF-4D9D-47FA-9448-F60CA7C146DE}" type="presParOf" srcId="{41B58E9C-C615-4DDF-B3FC-6DF28FD170CD}" destId="{03E9FB4F-9450-4D45-84AE-4BE65F6C406C}" srcOrd="0" destOrd="0" presId="urn:microsoft.com/office/officeart/2005/8/layout/hierarchy2"/>
    <dgm:cxn modelId="{E9BF7F04-DAAD-4E2B-BC68-30AEE5FA8D3A}" type="presParOf" srcId="{41B58E9C-C615-4DDF-B3FC-6DF28FD170CD}" destId="{5C9C5732-2AAB-472C-8F85-02AE2C85AAD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DE743-5E56-4752-A148-0769AD1144BB}" type="doc">
      <dgm:prSet loTypeId="urn:microsoft.com/office/officeart/2005/8/layout/cycle8" loCatId="cycle" qsTypeId="urn:microsoft.com/office/officeart/2005/8/quickstyle/simple5" qsCatId="simple" csTypeId="urn:microsoft.com/office/officeart/2005/8/colors/colorful1#2" csCatId="colorful" phldr="1"/>
      <dgm:spPr/>
      <dgm:t>
        <a:bodyPr/>
        <a:lstStyle/>
        <a:p>
          <a:endParaRPr lang="en-US"/>
        </a:p>
      </dgm:t>
    </dgm:pt>
    <dgm:pt modelId="{C0107D92-D295-4E2D-8667-2A9851568A29}">
      <dgm:prSet phldrT="[Text]"/>
      <dgm:spPr>
        <a:solidFill>
          <a:srgbClr val="CC0000"/>
        </a:solidFill>
      </dgm:spPr>
      <dgm:t>
        <a:bodyPr/>
        <a:lstStyle/>
        <a:p>
          <a:endParaRPr lang="en-US" b="1" dirty="0"/>
        </a:p>
        <a:p>
          <a:r>
            <a:rPr lang="en-US" b="1" dirty="0" err="1"/>
            <a:t>Pengetahuan</a:t>
          </a:r>
          <a:endParaRPr lang="en-US" b="1" dirty="0"/>
        </a:p>
      </dgm:t>
    </dgm:pt>
    <dgm:pt modelId="{02548234-84D2-4B77-A46D-EDA3BCDAC748}" type="parTrans" cxnId="{A52BB32D-DEC8-4837-A340-ECBCFD82A0E4}">
      <dgm:prSet/>
      <dgm:spPr/>
      <dgm:t>
        <a:bodyPr/>
        <a:lstStyle/>
        <a:p>
          <a:endParaRPr lang="en-US"/>
        </a:p>
      </dgm:t>
    </dgm:pt>
    <dgm:pt modelId="{7AD04878-7465-4102-90A9-DD3E808893CD}" type="sibTrans" cxnId="{A52BB32D-DEC8-4837-A340-ECBCFD82A0E4}">
      <dgm:prSet/>
      <dgm:spPr/>
      <dgm:t>
        <a:bodyPr/>
        <a:lstStyle/>
        <a:p>
          <a:endParaRPr lang="en-US"/>
        </a:p>
      </dgm:t>
    </dgm:pt>
    <dgm:pt modelId="{97D038B9-08FF-4C3C-82BD-475C655ACA37}">
      <dgm:prSet phldrT="[Text]" custT="1"/>
      <dgm:spPr>
        <a:solidFill>
          <a:srgbClr val="0070C0"/>
        </a:solidFill>
      </dgm:spPr>
      <dgm:t>
        <a:bodyPr/>
        <a:lstStyle/>
        <a:p>
          <a:r>
            <a:rPr lang="en-US" sz="2400" b="1" dirty="0" err="1"/>
            <a:t>Keterampilan</a:t>
          </a:r>
          <a:endParaRPr lang="id-ID" sz="2400" b="1" dirty="0"/>
        </a:p>
        <a:p>
          <a:r>
            <a:rPr lang="id-ID" sz="2000" b="1" dirty="0"/>
            <a:t>(Penilaian Kinerja)</a:t>
          </a:r>
        </a:p>
        <a:p>
          <a:endParaRPr lang="en-US" sz="2000" b="1" dirty="0"/>
        </a:p>
      </dgm:t>
    </dgm:pt>
    <dgm:pt modelId="{62E2E241-404D-4FE0-8058-83EC85A3EB66}" type="parTrans" cxnId="{86E3F6FC-6092-4BF6-B712-828EE71D4203}">
      <dgm:prSet/>
      <dgm:spPr/>
      <dgm:t>
        <a:bodyPr/>
        <a:lstStyle/>
        <a:p>
          <a:endParaRPr lang="en-US"/>
        </a:p>
      </dgm:t>
    </dgm:pt>
    <dgm:pt modelId="{7993196F-E523-42D9-BB64-35FA370FA2C9}" type="sibTrans" cxnId="{86E3F6FC-6092-4BF6-B712-828EE71D4203}">
      <dgm:prSet/>
      <dgm:spPr/>
      <dgm:t>
        <a:bodyPr/>
        <a:lstStyle/>
        <a:p>
          <a:endParaRPr lang="en-US"/>
        </a:p>
      </dgm:t>
    </dgm:pt>
    <dgm:pt modelId="{156F02A8-E2F9-4842-BA5D-CF69E4AC07AA}">
      <dgm:prSet phldrT="[Text]"/>
      <dgm:spPr>
        <a:solidFill>
          <a:schemeClr val="accent5">
            <a:lumMod val="50000"/>
          </a:schemeClr>
        </a:solidFill>
      </dgm:spPr>
      <dgm:t>
        <a:bodyPr/>
        <a:lstStyle/>
        <a:p>
          <a:endParaRPr lang="en-US" b="1" dirty="0"/>
        </a:p>
        <a:p>
          <a:r>
            <a:rPr lang="en-US" b="1" dirty="0" err="1"/>
            <a:t>Sikap</a:t>
          </a:r>
          <a:endParaRPr lang="en-US" b="1" dirty="0"/>
        </a:p>
      </dgm:t>
    </dgm:pt>
    <dgm:pt modelId="{B21F588C-7785-46C5-86AA-206B271A489F}" type="parTrans" cxnId="{9F7B9081-AE3B-41A5-83D8-6CB9D8BA752C}">
      <dgm:prSet/>
      <dgm:spPr/>
      <dgm:t>
        <a:bodyPr/>
        <a:lstStyle/>
        <a:p>
          <a:endParaRPr lang="en-US"/>
        </a:p>
      </dgm:t>
    </dgm:pt>
    <dgm:pt modelId="{1A45746D-2D4A-4BFA-9F3E-C4CEDA7559ED}" type="sibTrans" cxnId="{9F7B9081-AE3B-41A5-83D8-6CB9D8BA752C}">
      <dgm:prSet/>
      <dgm:spPr/>
      <dgm:t>
        <a:bodyPr/>
        <a:lstStyle/>
        <a:p>
          <a:endParaRPr lang="en-US"/>
        </a:p>
      </dgm:t>
    </dgm:pt>
    <dgm:pt modelId="{CE3531AF-4823-4584-9339-37CFFC9C3264}" type="pres">
      <dgm:prSet presAssocID="{298DE743-5E56-4752-A148-0769AD1144BB}" presName="compositeShape" presStyleCnt="0">
        <dgm:presLayoutVars>
          <dgm:chMax val="7"/>
          <dgm:dir/>
          <dgm:resizeHandles val="exact"/>
        </dgm:presLayoutVars>
      </dgm:prSet>
      <dgm:spPr/>
      <dgm:t>
        <a:bodyPr/>
        <a:lstStyle/>
        <a:p>
          <a:endParaRPr lang="en-US"/>
        </a:p>
      </dgm:t>
    </dgm:pt>
    <dgm:pt modelId="{CC91EFFC-1D79-46C6-BB55-6C8D488EB7AA}" type="pres">
      <dgm:prSet presAssocID="{298DE743-5E56-4752-A148-0769AD1144BB}" presName="wedge1" presStyleLbl="node1" presStyleIdx="0" presStyleCnt="3"/>
      <dgm:spPr/>
      <dgm:t>
        <a:bodyPr/>
        <a:lstStyle/>
        <a:p>
          <a:endParaRPr lang="en-US"/>
        </a:p>
      </dgm:t>
    </dgm:pt>
    <dgm:pt modelId="{B45AF5A9-B979-4827-9152-51BF1D041B4D}" type="pres">
      <dgm:prSet presAssocID="{298DE743-5E56-4752-A148-0769AD1144BB}" presName="dummy1a" presStyleCnt="0"/>
      <dgm:spPr/>
    </dgm:pt>
    <dgm:pt modelId="{AB4AE5F8-00E6-4EFA-80E9-A5976F7FBDB3}" type="pres">
      <dgm:prSet presAssocID="{298DE743-5E56-4752-A148-0769AD1144BB}" presName="dummy1b" presStyleCnt="0"/>
      <dgm:spPr/>
    </dgm:pt>
    <dgm:pt modelId="{8E767C68-59CC-45D7-9A66-A3B420777E79}" type="pres">
      <dgm:prSet presAssocID="{298DE743-5E56-4752-A148-0769AD1144BB}" presName="wedge1Tx" presStyleLbl="node1" presStyleIdx="0" presStyleCnt="3">
        <dgm:presLayoutVars>
          <dgm:chMax val="0"/>
          <dgm:chPref val="0"/>
          <dgm:bulletEnabled val="1"/>
        </dgm:presLayoutVars>
      </dgm:prSet>
      <dgm:spPr/>
      <dgm:t>
        <a:bodyPr/>
        <a:lstStyle/>
        <a:p>
          <a:endParaRPr lang="en-US"/>
        </a:p>
      </dgm:t>
    </dgm:pt>
    <dgm:pt modelId="{5E11AD6A-C338-4C0A-9498-00A98F90A690}" type="pres">
      <dgm:prSet presAssocID="{298DE743-5E56-4752-A148-0769AD1144BB}" presName="wedge2" presStyleLbl="node1" presStyleIdx="1" presStyleCnt="3" custLinFactNeighborX="0" custLinFactNeighborY="-2268"/>
      <dgm:spPr/>
      <dgm:t>
        <a:bodyPr/>
        <a:lstStyle/>
        <a:p>
          <a:endParaRPr lang="en-US"/>
        </a:p>
      </dgm:t>
    </dgm:pt>
    <dgm:pt modelId="{4DB1EB5C-5EB3-41E0-A43D-CA99C35C1809}" type="pres">
      <dgm:prSet presAssocID="{298DE743-5E56-4752-A148-0769AD1144BB}" presName="dummy2a" presStyleCnt="0"/>
      <dgm:spPr/>
    </dgm:pt>
    <dgm:pt modelId="{A2ED735D-36AD-48F2-8400-0D04467FF520}" type="pres">
      <dgm:prSet presAssocID="{298DE743-5E56-4752-A148-0769AD1144BB}" presName="dummy2b" presStyleCnt="0"/>
      <dgm:spPr/>
    </dgm:pt>
    <dgm:pt modelId="{0377C12A-BBB1-44C1-9B72-AF9AFF082DEA}" type="pres">
      <dgm:prSet presAssocID="{298DE743-5E56-4752-A148-0769AD1144BB}" presName="wedge2Tx" presStyleLbl="node1" presStyleIdx="1" presStyleCnt="3">
        <dgm:presLayoutVars>
          <dgm:chMax val="0"/>
          <dgm:chPref val="0"/>
          <dgm:bulletEnabled val="1"/>
        </dgm:presLayoutVars>
      </dgm:prSet>
      <dgm:spPr/>
      <dgm:t>
        <a:bodyPr/>
        <a:lstStyle/>
        <a:p>
          <a:endParaRPr lang="en-US"/>
        </a:p>
      </dgm:t>
    </dgm:pt>
    <dgm:pt modelId="{5E4566EA-1AB9-498D-AFC9-413106937D7A}" type="pres">
      <dgm:prSet presAssocID="{298DE743-5E56-4752-A148-0769AD1144BB}" presName="wedge3" presStyleLbl="node1" presStyleIdx="2" presStyleCnt="3"/>
      <dgm:spPr/>
      <dgm:t>
        <a:bodyPr/>
        <a:lstStyle/>
        <a:p>
          <a:endParaRPr lang="en-US"/>
        </a:p>
      </dgm:t>
    </dgm:pt>
    <dgm:pt modelId="{19F4C10C-DE97-4579-881E-03CCB859ED84}" type="pres">
      <dgm:prSet presAssocID="{298DE743-5E56-4752-A148-0769AD1144BB}" presName="dummy3a" presStyleCnt="0"/>
      <dgm:spPr/>
    </dgm:pt>
    <dgm:pt modelId="{77493C00-F672-4BA1-9245-EBCEDD7C0447}" type="pres">
      <dgm:prSet presAssocID="{298DE743-5E56-4752-A148-0769AD1144BB}" presName="dummy3b" presStyleCnt="0"/>
      <dgm:spPr/>
    </dgm:pt>
    <dgm:pt modelId="{AA5C6C46-B5F6-411E-BF2D-F9771FDFC4D2}" type="pres">
      <dgm:prSet presAssocID="{298DE743-5E56-4752-A148-0769AD1144BB}" presName="wedge3Tx" presStyleLbl="node1" presStyleIdx="2" presStyleCnt="3">
        <dgm:presLayoutVars>
          <dgm:chMax val="0"/>
          <dgm:chPref val="0"/>
          <dgm:bulletEnabled val="1"/>
        </dgm:presLayoutVars>
      </dgm:prSet>
      <dgm:spPr/>
      <dgm:t>
        <a:bodyPr/>
        <a:lstStyle/>
        <a:p>
          <a:endParaRPr lang="en-US"/>
        </a:p>
      </dgm:t>
    </dgm:pt>
    <dgm:pt modelId="{04C9729A-9AD3-45F5-9EE2-AA1FCE953943}" type="pres">
      <dgm:prSet presAssocID="{7AD04878-7465-4102-90A9-DD3E808893CD}" presName="arrowWedge1" presStyleLbl="fgSibTrans2D1" presStyleIdx="0" presStyleCnt="3"/>
      <dgm:spPr/>
    </dgm:pt>
    <dgm:pt modelId="{302E5230-2524-4C5E-BCDB-49C92A10D6D2}" type="pres">
      <dgm:prSet presAssocID="{7993196F-E523-42D9-BB64-35FA370FA2C9}" presName="arrowWedge2" presStyleLbl="fgSibTrans2D1" presStyleIdx="1" presStyleCnt="3"/>
      <dgm:spPr/>
    </dgm:pt>
    <dgm:pt modelId="{A7EB1F68-3A82-4541-BEA3-974DEA47FC97}" type="pres">
      <dgm:prSet presAssocID="{1A45746D-2D4A-4BFA-9F3E-C4CEDA7559ED}" presName="arrowWedge3" presStyleLbl="fgSibTrans2D1" presStyleIdx="2" presStyleCnt="3"/>
      <dgm:spPr/>
    </dgm:pt>
  </dgm:ptLst>
  <dgm:cxnLst>
    <dgm:cxn modelId="{A52BB32D-DEC8-4837-A340-ECBCFD82A0E4}" srcId="{298DE743-5E56-4752-A148-0769AD1144BB}" destId="{C0107D92-D295-4E2D-8667-2A9851568A29}" srcOrd="0" destOrd="0" parTransId="{02548234-84D2-4B77-A46D-EDA3BCDAC748}" sibTransId="{7AD04878-7465-4102-90A9-DD3E808893CD}"/>
    <dgm:cxn modelId="{D8727CC1-F910-42A3-89CC-AE294033686D}" type="presOf" srcId="{298DE743-5E56-4752-A148-0769AD1144BB}" destId="{CE3531AF-4823-4584-9339-37CFFC9C3264}" srcOrd="0" destOrd="0" presId="urn:microsoft.com/office/officeart/2005/8/layout/cycle8"/>
    <dgm:cxn modelId="{9F7B9081-AE3B-41A5-83D8-6CB9D8BA752C}" srcId="{298DE743-5E56-4752-A148-0769AD1144BB}" destId="{156F02A8-E2F9-4842-BA5D-CF69E4AC07AA}" srcOrd="2" destOrd="0" parTransId="{B21F588C-7785-46C5-86AA-206B271A489F}" sibTransId="{1A45746D-2D4A-4BFA-9F3E-C4CEDA7559ED}"/>
    <dgm:cxn modelId="{1A09AEC2-42E5-4D78-B96A-DBAF0B61AF56}" type="presOf" srcId="{97D038B9-08FF-4C3C-82BD-475C655ACA37}" destId="{5E11AD6A-C338-4C0A-9498-00A98F90A690}" srcOrd="0" destOrd="0" presId="urn:microsoft.com/office/officeart/2005/8/layout/cycle8"/>
    <dgm:cxn modelId="{98F92009-0113-458E-9ADE-4F363AA5D7CD}" type="presOf" srcId="{C0107D92-D295-4E2D-8667-2A9851568A29}" destId="{CC91EFFC-1D79-46C6-BB55-6C8D488EB7AA}" srcOrd="0" destOrd="0" presId="urn:microsoft.com/office/officeart/2005/8/layout/cycle8"/>
    <dgm:cxn modelId="{D6640BC7-66D5-4FB9-9DD1-C0AB54577001}" type="presOf" srcId="{156F02A8-E2F9-4842-BA5D-CF69E4AC07AA}" destId="{AA5C6C46-B5F6-411E-BF2D-F9771FDFC4D2}" srcOrd="1" destOrd="0" presId="urn:microsoft.com/office/officeart/2005/8/layout/cycle8"/>
    <dgm:cxn modelId="{86E3F6FC-6092-4BF6-B712-828EE71D4203}" srcId="{298DE743-5E56-4752-A148-0769AD1144BB}" destId="{97D038B9-08FF-4C3C-82BD-475C655ACA37}" srcOrd="1" destOrd="0" parTransId="{62E2E241-404D-4FE0-8058-83EC85A3EB66}" sibTransId="{7993196F-E523-42D9-BB64-35FA370FA2C9}"/>
    <dgm:cxn modelId="{5767D3DA-816D-4B29-9880-3F127AFC77D0}" type="presOf" srcId="{156F02A8-E2F9-4842-BA5D-CF69E4AC07AA}" destId="{5E4566EA-1AB9-498D-AFC9-413106937D7A}" srcOrd="0" destOrd="0" presId="urn:microsoft.com/office/officeart/2005/8/layout/cycle8"/>
    <dgm:cxn modelId="{579230EE-1D74-448A-A781-8A20C5465F8E}" type="presOf" srcId="{C0107D92-D295-4E2D-8667-2A9851568A29}" destId="{8E767C68-59CC-45D7-9A66-A3B420777E79}" srcOrd="1" destOrd="0" presId="urn:microsoft.com/office/officeart/2005/8/layout/cycle8"/>
    <dgm:cxn modelId="{E518C208-862F-4959-BC83-324C1C453BD5}" type="presOf" srcId="{97D038B9-08FF-4C3C-82BD-475C655ACA37}" destId="{0377C12A-BBB1-44C1-9B72-AF9AFF082DEA}" srcOrd="1" destOrd="0" presId="urn:microsoft.com/office/officeart/2005/8/layout/cycle8"/>
    <dgm:cxn modelId="{0B8E6E35-E328-44EF-B244-491E3E20A139}" type="presParOf" srcId="{CE3531AF-4823-4584-9339-37CFFC9C3264}" destId="{CC91EFFC-1D79-46C6-BB55-6C8D488EB7AA}" srcOrd="0" destOrd="0" presId="urn:microsoft.com/office/officeart/2005/8/layout/cycle8"/>
    <dgm:cxn modelId="{5FFCD605-DA76-4DAE-8167-FB3D7CE6DE1E}" type="presParOf" srcId="{CE3531AF-4823-4584-9339-37CFFC9C3264}" destId="{B45AF5A9-B979-4827-9152-51BF1D041B4D}" srcOrd="1" destOrd="0" presId="urn:microsoft.com/office/officeart/2005/8/layout/cycle8"/>
    <dgm:cxn modelId="{0A6CB3C5-E262-4707-9820-B6C08FF675D4}" type="presParOf" srcId="{CE3531AF-4823-4584-9339-37CFFC9C3264}" destId="{AB4AE5F8-00E6-4EFA-80E9-A5976F7FBDB3}" srcOrd="2" destOrd="0" presId="urn:microsoft.com/office/officeart/2005/8/layout/cycle8"/>
    <dgm:cxn modelId="{4EF6F921-DFE4-4286-8B6D-F3AFE3CA2B19}" type="presParOf" srcId="{CE3531AF-4823-4584-9339-37CFFC9C3264}" destId="{8E767C68-59CC-45D7-9A66-A3B420777E79}" srcOrd="3" destOrd="0" presId="urn:microsoft.com/office/officeart/2005/8/layout/cycle8"/>
    <dgm:cxn modelId="{4886E9D3-3E3E-44D8-A535-A001E9CF2E23}" type="presParOf" srcId="{CE3531AF-4823-4584-9339-37CFFC9C3264}" destId="{5E11AD6A-C338-4C0A-9498-00A98F90A690}" srcOrd="4" destOrd="0" presId="urn:microsoft.com/office/officeart/2005/8/layout/cycle8"/>
    <dgm:cxn modelId="{A546CCE7-3E6F-48A8-8AE7-830CB725D91F}" type="presParOf" srcId="{CE3531AF-4823-4584-9339-37CFFC9C3264}" destId="{4DB1EB5C-5EB3-41E0-A43D-CA99C35C1809}" srcOrd="5" destOrd="0" presId="urn:microsoft.com/office/officeart/2005/8/layout/cycle8"/>
    <dgm:cxn modelId="{A4A5F8BA-019A-49EE-800C-76DA02FF238B}" type="presParOf" srcId="{CE3531AF-4823-4584-9339-37CFFC9C3264}" destId="{A2ED735D-36AD-48F2-8400-0D04467FF520}" srcOrd="6" destOrd="0" presId="urn:microsoft.com/office/officeart/2005/8/layout/cycle8"/>
    <dgm:cxn modelId="{0E516B33-E914-4941-99FC-7C101A385E6A}" type="presParOf" srcId="{CE3531AF-4823-4584-9339-37CFFC9C3264}" destId="{0377C12A-BBB1-44C1-9B72-AF9AFF082DEA}" srcOrd="7" destOrd="0" presId="urn:microsoft.com/office/officeart/2005/8/layout/cycle8"/>
    <dgm:cxn modelId="{5734DCB9-E78D-4DB9-8FB4-A9BAC4CD4793}" type="presParOf" srcId="{CE3531AF-4823-4584-9339-37CFFC9C3264}" destId="{5E4566EA-1AB9-498D-AFC9-413106937D7A}" srcOrd="8" destOrd="0" presId="urn:microsoft.com/office/officeart/2005/8/layout/cycle8"/>
    <dgm:cxn modelId="{3B30607D-E1E9-4703-AE77-8B8BC6CFF17D}" type="presParOf" srcId="{CE3531AF-4823-4584-9339-37CFFC9C3264}" destId="{19F4C10C-DE97-4579-881E-03CCB859ED84}" srcOrd="9" destOrd="0" presId="urn:microsoft.com/office/officeart/2005/8/layout/cycle8"/>
    <dgm:cxn modelId="{6CB0D8E2-0480-4314-B799-3C39F466BB0A}" type="presParOf" srcId="{CE3531AF-4823-4584-9339-37CFFC9C3264}" destId="{77493C00-F672-4BA1-9245-EBCEDD7C0447}" srcOrd="10" destOrd="0" presId="urn:microsoft.com/office/officeart/2005/8/layout/cycle8"/>
    <dgm:cxn modelId="{59EBD9D8-7D56-4A6F-BAF4-71C6A43F3A66}" type="presParOf" srcId="{CE3531AF-4823-4584-9339-37CFFC9C3264}" destId="{AA5C6C46-B5F6-411E-BF2D-F9771FDFC4D2}" srcOrd="11" destOrd="0" presId="urn:microsoft.com/office/officeart/2005/8/layout/cycle8"/>
    <dgm:cxn modelId="{4FBB6C51-5466-428F-AA08-5AC74825A1DA}" type="presParOf" srcId="{CE3531AF-4823-4584-9339-37CFFC9C3264}" destId="{04C9729A-9AD3-45F5-9EE2-AA1FCE953943}" srcOrd="12" destOrd="0" presId="urn:microsoft.com/office/officeart/2005/8/layout/cycle8"/>
    <dgm:cxn modelId="{1F508F51-D479-4FF6-B9C8-82C9D46C764D}" type="presParOf" srcId="{CE3531AF-4823-4584-9339-37CFFC9C3264}" destId="{302E5230-2524-4C5E-BCDB-49C92A10D6D2}" srcOrd="13" destOrd="0" presId="urn:microsoft.com/office/officeart/2005/8/layout/cycle8"/>
    <dgm:cxn modelId="{E9F4148B-8844-44F2-A8C5-6EE361FBA2A6}" type="presParOf" srcId="{CE3531AF-4823-4584-9339-37CFFC9C3264}" destId="{A7EB1F68-3A82-4541-BEA3-974DEA47FC9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A0466-15A5-49ED-BD3D-5507E9ABA12D}">
      <dsp:nvSpPr>
        <dsp:cNvPr id="0" name=""/>
        <dsp:cNvSpPr/>
      </dsp:nvSpPr>
      <dsp:spPr>
        <a:xfrm>
          <a:off x="7282" y="2666999"/>
          <a:ext cx="1309616" cy="114300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a:solidFill>
                <a:schemeClr val="tx1"/>
              </a:solidFill>
            </a:rPr>
            <a:t>Prinsip Penilaian</a:t>
          </a:r>
        </a:p>
      </dsp:txBody>
      <dsp:txXfrm>
        <a:off x="40759" y="2700476"/>
        <a:ext cx="1242662" cy="1076046"/>
      </dsp:txXfrm>
    </dsp:sp>
    <dsp:sp modelId="{0200EE51-46CC-4D23-9555-27CAFD48B1A3}">
      <dsp:nvSpPr>
        <dsp:cNvPr id="0" name=""/>
        <dsp:cNvSpPr/>
      </dsp:nvSpPr>
      <dsp:spPr>
        <a:xfrm rot="16633638">
          <a:off x="67851" y="1811954"/>
          <a:ext cx="2857598" cy="18197"/>
        </a:xfrm>
        <a:custGeom>
          <a:avLst/>
          <a:gdLst/>
          <a:ahLst/>
          <a:cxnLst/>
          <a:rect l="0" t="0" r="0" b="0"/>
          <a:pathLst>
            <a:path>
              <a:moveTo>
                <a:pt x="0" y="9098"/>
              </a:moveTo>
              <a:lnTo>
                <a:pt x="2857598" y="9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id-ID" sz="1000" kern="1200"/>
        </a:p>
      </dsp:txBody>
      <dsp:txXfrm>
        <a:off x="1425210" y="1749612"/>
        <a:ext cx="142879" cy="142879"/>
      </dsp:txXfrm>
    </dsp:sp>
    <dsp:sp modelId="{7583464A-B85B-4273-A686-6E9F190700F6}">
      <dsp:nvSpPr>
        <dsp:cNvPr id="0" name=""/>
        <dsp:cNvSpPr/>
      </dsp:nvSpPr>
      <dsp:spPr>
        <a:xfrm>
          <a:off x="1676402" y="76201"/>
          <a:ext cx="1309616" cy="654808"/>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Edukatif</a:t>
          </a:r>
        </a:p>
      </dsp:txBody>
      <dsp:txXfrm>
        <a:off x="1695581" y="95380"/>
        <a:ext cx="1271258" cy="616450"/>
      </dsp:txXfrm>
    </dsp:sp>
    <dsp:sp modelId="{1F1A00EA-08B2-4002-B68C-7EF97748CC95}">
      <dsp:nvSpPr>
        <dsp:cNvPr id="0" name=""/>
        <dsp:cNvSpPr/>
      </dsp:nvSpPr>
      <dsp:spPr>
        <a:xfrm>
          <a:off x="2986018" y="394507"/>
          <a:ext cx="519184" cy="18197"/>
        </a:xfrm>
        <a:custGeom>
          <a:avLst/>
          <a:gdLst/>
          <a:ahLst/>
          <a:cxnLst/>
          <a:rect l="0" t="0" r="0" b="0"/>
          <a:pathLst>
            <a:path>
              <a:moveTo>
                <a:pt x="0" y="9098"/>
              </a:moveTo>
              <a:lnTo>
                <a:pt x="519184" y="9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232631" y="390626"/>
        <a:ext cx="25959" cy="25959"/>
      </dsp:txXfrm>
    </dsp:sp>
    <dsp:sp modelId="{2A1F60FF-E7F4-4191-8153-A1F560930613}">
      <dsp:nvSpPr>
        <dsp:cNvPr id="0" name=""/>
        <dsp:cNvSpPr/>
      </dsp:nvSpPr>
      <dsp:spPr>
        <a:xfrm>
          <a:off x="3505202" y="76201"/>
          <a:ext cx="4373399" cy="65480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id-ID" sz="1600" kern="1200" dirty="0"/>
            <a:t>Memotivasi peserta didik agar mampu (a) memperbaiki perencanaan dan cara belajar</a:t>
          </a:r>
          <a:r>
            <a:rPr lang="id-ID" sz="1600" kern="1200"/>
            <a:t>, (b) meraih capaian pembelajaran lulusan </a:t>
          </a:r>
          <a:endParaRPr lang="id-ID" sz="1600" kern="1200" dirty="0"/>
        </a:p>
      </dsp:txBody>
      <dsp:txXfrm>
        <a:off x="3524381" y="95380"/>
        <a:ext cx="4335041" cy="616450"/>
      </dsp:txXfrm>
    </dsp:sp>
    <dsp:sp modelId="{42566B2B-1061-40B7-94C5-0D044393B5A7}">
      <dsp:nvSpPr>
        <dsp:cNvPr id="0" name=""/>
        <dsp:cNvSpPr/>
      </dsp:nvSpPr>
      <dsp:spPr>
        <a:xfrm rot="16966929">
          <a:off x="550099" y="2269154"/>
          <a:ext cx="1969296" cy="18197"/>
        </a:xfrm>
        <a:custGeom>
          <a:avLst/>
          <a:gdLst/>
          <a:ahLst/>
          <a:cxnLst/>
          <a:rect l="0" t="0" r="0" b="0"/>
          <a:pathLst>
            <a:path>
              <a:moveTo>
                <a:pt x="0" y="9098"/>
              </a:moveTo>
              <a:lnTo>
                <a:pt x="1969296" y="9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d-ID" sz="700" kern="1200"/>
        </a:p>
      </dsp:txBody>
      <dsp:txXfrm>
        <a:off x="1485514" y="2229020"/>
        <a:ext cx="98464" cy="98464"/>
      </dsp:txXfrm>
    </dsp:sp>
    <dsp:sp modelId="{9E854843-4546-4E86-BC00-12DDD53F44F2}">
      <dsp:nvSpPr>
        <dsp:cNvPr id="0" name=""/>
        <dsp:cNvSpPr/>
      </dsp:nvSpPr>
      <dsp:spPr>
        <a:xfrm>
          <a:off x="1752595" y="990602"/>
          <a:ext cx="1309616" cy="654808"/>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Otentik</a:t>
          </a:r>
        </a:p>
      </dsp:txBody>
      <dsp:txXfrm>
        <a:off x="1771774" y="1009781"/>
        <a:ext cx="1271258" cy="616450"/>
      </dsp:txXfrm>
    </dsp:sp>
    <dsp:sp modelId="{44B0D5DD-1522-42EC-AB9E-11F7D9BB2230}">
      <dsp:nvSpPr>
        <dsp:cNvPr id="0" name=""/>
        <dsp:cNvSpPr/>
      </dsp:nvSpPr>
      <dsp:spPr>
        <a:xfrm rot="17929958">
          <a:off x="1042109" y="2764454"/>
          <a:ext cx="1061482" cy="18197"/>
        </a:xfrm>
        <a:custGeom>
          <a:avLst/>
          <a:gdLst/>
          <a:ahLst/>
          <a:cxnLst/>
          <a:rect l="0" t="0" r="0" b="0"/>
          <a:pathLst>
            <a:path>
              <a:moveTo>
                <a:pt x="0" y="9098"/>
              </a:moveTo>
              <a:lnTo>
                <a:pt x="1061482" y="9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546313" y="2747016"/>
        <a:ext cx="53074" cy="53074"/>
      </dsp:txXfrm>
    </dsp:sp>
    <dsp:sp modelId="{1BD72D46-69A0-4BA0-B929-0C4A64E2A6FF}">
      <dsp:nvSpPr>
        <dsp:cNvPr id="0" name=""/>
        <dsp:cNvSpPr/>
      </dsp:nvSpPr>
      <dsp:spPr>
        <a:xfrm>
          <a:off x="1828802" y="1981202"/>
          <a:ext cx="1309616" cy="654808"/>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Objektif</a:t>
          </a:r>
        </a:p>
      </dsp:txBody>
      <dsp:txXfrm>
        <a:off x="1847981" y="2000381"/>
        <a:ext cx="1271258" cy="616450"/>
      </dsp:txXfrm>
    </dsp:sp>
    <dsp:sp modelId="{A996693E-D9CC-44FE-A178-FE8D16E7FD47}">
      <dsp:nvSpPr>
        <dsp:cNvPr id="0" name=""/>
        <dsp:cNvSpPr/>
      </dsp:nvSpPr>
      <dsp:spPr>
        <a:xfrm rot="1356130">
          <a:off x="1295605" y="3335954"/>
          <a:ext cx="554490" cy="18197"/>
        </a:xfrm>
        <a:custGeom>
          <a:avLst/>
          <a:gdLst/>
          <a:ahLst/>
          <a:cxnLst/>
          <a:rect l="0" t="0" r="0" b="0"/>
          <a:pathLst>
            <a:path>
              <a:moveTo>
                <a:pt x="0" y="9098"/>
              </a:moveTo>
              <a:lnTo>
                <a:pt x="554490" y="9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558988" y="3331191"/>
        <a:ext cx="27724" cy="27724"/>
      </dsp:txXfrm>
    </dsp:sp>
    <dsp:sp modelId="{C54AA7C6-F870-4DA3-8C25-B50C662C9645}">
      <dsp:nvSpPr>
        <dsp:cNvPr id="0" name=""/>
        <dsp:cNvSpPr/>
      </dsp:nvSpPr>
      <dsp:spPr>
        <a:xfrm>
          <a:off x="1828802" y="3124203"/>
          <a:ext cx="1309616" cy="654808"/>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Transparan</a:t>
          </a:r>
        </a:p>
      </dsp:txBody>
      <dsp:txXfrm>
        <a:off x="1847981" y="3143382"/>
        <a:ext cx="1271258" cy="616450"/>
      </dsp:txXfrm>
    </dsp:sp>
    <dsp:sp modelId="{12D5D27F-ACC2-42C5-97FD-8D0FBDC6FFF7}">
      <dsp:nvSpPr>
        <dsp:cNvPr id="0" name=""/>
        <dsp:cNvSpPr/>
      </dsp:nvSpPr>
      <dsp:spPr>
        <a:xfrm rot="4159170">
          <a:off x="848096" y="3907455"/>
          <a:ext cx="1449507" cy="18197"/>
        </a:xfrm>
        <a:custGeom>
          <a:avLst/>
          <a:gdLst/>
          <a:ahLst/>
          <a:cxnLst/>
          <a:rect l="0" t="0" r="0" b="0"/>
          <a:pathLst>
            <a:path>
              <a:moveTo>
                <a:pt x="0" y="9098"/>
              </a:moveTo>
              <a:lnTo>
                <a:pt x="1449507" y="9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536612" y="3880316"/>
        <a:ext cx="72475" cy="72475"/>
      </dsp:txXfrm>
    </dsp:sp>
    <dsp:sp modelId="{21AF8531-C8BC-4017-AFE5-1A695CA498A1}">
      <dsp:nvSpPr>
        <dsp:cNvPr id="0" name=""/>
        <dsp:cNvSpPr/>
      </dsp:nvSpPr>
      <dsp:spPr>
        <a:xfrm>
          <a:off x="1828802" y="4267203"/>
          <a:ext cx="1309616" cy="654808"/>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Akuntabel</a:t>
          </a:r>
        </a:p>
      </dsp:txBody>
      <dsp:txXfrm>
        <a:off x="1847981" y="4286382"/>
        <a:ext cx="1271258" cy="616450"/>
      </dsp:txXfrm>
    </dsp:sp>
    <dsp:sp modelId="{BD865C7B-0755-4F22-9134-74088712A411}">
      <dsp:nvSpPr>
        <dsp:cNvPr id="0" name=""/>
        <dsp:cNvSpPr/>
      </dsp:nvSpPr>
      <dsp:spPr>
        <a:xfrm rot="4628190">
          <a:off x="290148" y="4517052"/>
          <a:ext cx="2641597" cy="18197"/>
        </a:xfrm>
        <a:custGeom>
          <a:avLst/>
          <a:gdLst/>
          <a:ahLst/>
          <a:cxnLst/>
          <a:rect l="0" t="0" r="0" b="0"/>
          <a:pathLst>
            <a:path>
              <a:moveTo>
                <a:pt x="0" y="9098"/>
              </a:moveTo>
              <a:lnTo>
                <a:pt x="2641597" y="9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id-ID" sz="900" kern="1200"/>
        </a:p>
      </dsp:txBody>
      <dsp:txXfrm>
        <a:off x="1544907" y="4460111"/>
        <a:ext cx="132079" cy="132079"/>
      </dsp:txXfrm>
    </dsp:sp>
    <dsp:sp modelId="{E65C6FE5-FCA0-4EB7-8FE6-39A0172944CC}">
      <dsp:nvSpPr>
        <dsp:cNvPr id="0" name=""/>
        <dsp:cNvSpPr/>
      </dsp:nvSpPr>
      <dsp:spPr>
        <a:xfrm>
          <a:off x="1904995" y="5486397"/>
          <a:ext cx="1309616" cy="654808"/>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Terintegrasi</a:t>
          </a:r>
        </a:p>
      </dsp:txBody>
      <dsp:txXfrm>
        <a:off x="1924174" y="5505576"/>
        <a:ext cx="1271258" cy="616450"/>
      </dsp:txXfrm>
    </dsp:sp>
    <dsp:sp modelId="{74C82A7E-A8FB-423A-97FC-7F486F79B65A}">
      <dsp:nvSpPr>
        <dsp:cNvPr id="0" name=""/>
        <dsp:cNvSpPr/>
      </dsp:nvSpPr>
      <dsp:spPr>
        <a:xfrm rot="21564712">
          <a:off x="3214602" y="5802820"/>
          <a:ext cx="366803" cy="18197"/>
        </a:xfrm>
        <a:custGeom>
          <a:avLst/>
          <a:gdLst/>
          <a:ahLst/>
          <a:cxnLst/>
          <a:rect l="0" t="0" r="0" b="0"/>
          <a:pathLst>
            <a:path>
              <a:moveTo>
                <a:pt x="0" y="9098"/>
              </a:moveTo>
              <a:lnTo>
                <a:pt x="366803" y="90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388834" y="5802749"/>
        <a:ext cx="18340" cy="18340"/>
      </dsp:txXfrm>
    </dsp:sp>
    <dsp:sp modelId="{03E9FB4F-9450-4D45-84AE-4BE65F6C406C}">
      <dsp:nvSpPr>
        <dsp:cNvPr id="0" name=""/>
        <dsp:cNvSpPr/>
      </dsp:nvSpPr>
      <dsp:spPr>
        <a:xfrm>
          <a:off x="3581396" y="5486397"/>
          <a:ext cx="4471908" cy="64727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id-ID" sz="1600" kern="1200" dirty="0"/>
            <a:t>Dilaksanakan  secara terpadu untuk semua aspek dan pelaksanaanya </a:t>
          </a:r>
        </a:p>
      </dsp:txBody>
      <dsp:txXfrm>
        <a:off x="3600354" y="5505355"/>
        <a:ext cx="4433992" cy="609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1EFFC-1D79-46C6-BB55-6C8D488EB7AA}">
      <dsp:nvSpPr>
        <dsp:cNvPr id="0" name=""/>
        <dsp:cNvSpPr/>
      </dsp:nvSpPr>
      <dsp:spPr>
        <a:xfrm>
          <a:off x="1690626" y="391286"/>
          <a:ext cx="5056632" cy="5056632"/>
        </a:xfrm>
        <a:prstGeom prst="pie">
          <a:avLst>
            <a:gd name="adj1" fmla="val 16200000"/>
            <a:gd name="adj2" fmla="val 1800000"/>
          </a:avLst>
        </a:prstGeom>
        <a:solidFill>
          <a:srgbClr val="CC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b="1" kern="1200" dirty="0"/>
        </a:p>
        <a:p>
          <a:pPr lvl="0" algn="ctr" defTabSz="1111250">
            <a:lnSpc>
              <a:spcPct val="90000"/>
            </a:lnSpc>
            <a:spcBef>
              <a:spcPct val="0"/>
            </a:spcBef>
            <a:spcAft>
              <a:spcPct val="35000"/>
            </a:spcAft>
          </a:pPr>
          <a:r>
            <a:rPr lang="en-US" sz="2500" b="1" kern="1200" dirty="0" err="1"/>
            <a:t>Pengetahuan</a:t>
          </a:r>
          <a:endParaRPr lang="en-US" sz="2500" b="1" kern="1200" dirty="0"/>
        </a:p>
      </dsp:txBody>
      <dsp:txXfrm>
        <a:off x="4355592" y="1462811"/>
        <a:ext cx="1805940" cy="1504950"/>
      </dsp:txXfrm>
    </dsp:sp>
    <dsp:sp modelId="{5E11AD6A-C338-4C0A-9498-00A98F90A690}">
      <dsp:nvSpPr>
        <dsp:cNvPr id="0" name=""/>
        <dsp:cNvSpPr/>
      </dsp:nvSpPr>
      <dsp:spPr>
        <a:xfrm>
          <a:off x="1586483" y="457196"/>
          <a:ext cx="5056632" cy="5056632"/>
        </a:xfrm>
        <a:prstGeom prst="pie">
          <a:avLst>
            <a:gd name="adj1" fmla="val 1800000"/>
            <a:gd name="adj2" fmla="val 900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t>Keterampilan</a:t>
          </a:r>
          <a:endParaRPr lang="id-ID" sz="2400" b="1" kern="1200" dirty="0"/>
        </a:p>
        <a:p>
          <a:pPr lvl="0" algn="ctr" defTabSz="1066800">
            <a:lnSpc>
              <a:spcPct val="90000"/>
            </a:lnSpc>
            <a:spcBef>
              <a:spcPct val="0"/>
            </a:spcBef>
            <a:spcAft>
              <a:spcPct val="35000"/>
            </a:spcAft>
          </a:pPr>
          <a:r>
            <a:rPr lang="id-ID" sz="2000" b="1" kern="1200" dirty="0"/>
            <a:t>(Penilaian Kinerja)</a:t>
          </a:r>
        </a:p>
        <a:p>
          <a:pPr lvl="0" algn="ctr" defTabSz="1066800">
            <a:lnSpc>
              <a:spcPct val="90000"/>
            </a:lnSpc>
            <a:spcBef>
              <a:spcPct val="0"/>
            </a:spcBef>
            <a:spcAft>
              <a:spcPct val="35000"/>
            </a:spcAft>
          </a:pPr>
          <a:endParaRPr lang="en-US" sz="2000" b="1" kern="1200" dirty="0"/>
        </a:p>
      </dsp:txBody>
      <dsp:txXfrm>
        <a:off x="2790444" y="3737987"/>
        <a:ext cx="2708910" cy="1324356"/>
      </dsp:txXfrm>
    </dsp:sp>
    <dsp:sp modelId="{5E4566EA-1AB9-498D-AFC9-413106937D7A}">
      <dsp:nvSpPr>
        <dsp:cNvPr id="0" name=""/>
        <dsp:cNvSpPr/>
      </dsp:nvSpPr>
      <dsp:spPr>
        <a:xfrm>
          <a:off x="1482341" y="391286"/>
          <a:ext cx="5056632" cy="5056632"/>
        </a:xfrm>
        <a:prstGeom prst="pie">
          <a:avLst>
            <a:gd name="adj1" fmla="val 9000000"/>
            <a:gd name="adj2" fmla="val 16200000"/>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b="1" kern="1200" dirty="0"/>
        </a:p>
        <a:p>
          <a:pPr lvl="0" algn="ctr" defTabSz="1111250">
            <a:lnSpc>
              <a:spcPct val="90000"/>
            </a:lnSpc>
            <a:spcBef>
              <a:spcPct val="0"/>
            </a:spcBef>
            <a:spcAft>
              <a:spcPct val="35000"/>
            </a:spcAft>
          </a:pPr>
          <a:r>
            <a:rPr lang="en-US" sz="2500" b="1" kern="1200" dirty="0" err="1"/>
            <a:t>Sikap</a:t>
          </a:r>
          <a:endParaRPr lang="en-US" sz="2500" b="1" kern="1200" dirty="0"/>
        </a:p>
      </dsp:txBody>
      <dsp:txXfrm>
        <a:off x="2068067" y="1462811"/>
        <a:ext cx="1805940" cy="1504950"/>
      </dsp:txXfrm>
    </dsp:sp>
    <dsp:sp modelId="{04C9729A-9AD3-45F5-9EE2-AA1FCE953943}">
      <dsp:nvSpPr>
        <dsp:cNvPr id="0" name=""/>
        <dsp:cNvSpPr/>
      </dsp:nvSpPr>
      <dsp:spPr>
        <a:xfrm>
          <a:off x="1378014" y="78257"/>
          <a:ext cx="5682691" cy="568269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2E5230-2524-4C5E-BCDB-49C92A10D6D2}">
      <dsp:nvSpPr>
        <dsp:cNvPr id="0" name=""/>
        <dsp:cNvSpPr/>
      </dsp:nvSpPr>
      <dsp:spPr>
        <a:xfrm>
          <a:off x="1273454" y="143847"/>
          <a:ext cx="5682691" cy="5682691"/>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EB1F68-3A82-4541-BEA3-974DEA47FC97}">
      <dsp:nvSpPr>
        <dsp:cNvPr id="0" name=""/>
        <dsp:cNvSpPr/>
      </dsp:nvSpPr>
      <dsp:spPr>
        <a:xfrm>
          <a:off x="1168894" y="78257"/>
          <a:ext cx="5682691" cy="5682691"/>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38EAD-BF74-4A6D-A89C-DC72B2D90342}"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1DB58-C421-43F7-A665-9249BA5D44DF}" type="slidenum">
              <a:rPr lang="en-US" smtClean="0"/>
              <a:t>‹#›</a:t>
            </a:fld>
            <a:endParaRPr lang="en-US"/>
          </a:p>
        </p:txBody>
      </p:sp>
    </p:spTree>
    <p:extLst>
      <p:ext uri="{BB962C8B-B14F-4D97-AF65-F5344CB8AC3E}">
        <p14:creationId xmlns:p14="http://schemas.microsoft.com/office/powerpoint/2010/main" val="371461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FF148A3-9714-4C59-9259-164DACEF2C17}" type="slidenum">
              <a:rPr lang="en-US" smtClean="0"/>
              <a:pPr/>
              <a:t>2</a:t>
            </a:fld>
            <a:endParaRPr lang="en-US"/>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p:spPr>
        <p:txBody>
          <a:bodyPr/>
          <a:lstStyle/>
          <a:p>
            <a:endParaRPr lang="id-ID"/>
          </a:p>
        </p:txBody>
      </p:sp>
    </p:spTree>
    <p:extLst>
      <p:ext uri="{BB962C8B-B14F-4D97-AF65-F5344CB8AC3E}">
        <p14:creationId xmlns:p14="http://schemas.microsoft.com/office/powerpoint/2010/main" val="76209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FE66-C88F-43E8-94BC-64AD3B9392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6DD4CA-8299-4045-8BA6-44E52C148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89DF9D-932F-4293-9E04-FA72715D4E23}"/>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5" name="Footer Placeholder 4">
            <a:extLst>
              <a:ext uri="{FF2B5EF4-FFF2-40B4-BE49-F238E27FC236}">
                <a16:creationId xmlns:a16="http://schemas.microsoft.com/office/drawing/2014/main" id="{A2C17720-55FB-4ED3-94C1-7721C8060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A308C-A35A-498D-8220-1779DE94355F}"/>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2205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754E-17F2-48EA-B994-04213CAB3A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7B290-A031-4054-A3E9-86E2CF0BC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9D82-B282-4518-875F-37B3229FB96C}"/>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5" name="Footer Placeholder 4">
            <a:extLst>
              <a:ext uri="{FF2B5EF4-FFF2-40B4-BE49-F238E27FC236}">
                <a16:creationId xmlns:a16="http://schemas.microsoft.com/office/drawing/2014/main" id="{4D97DFC6-466D-46B0-B67A-ED11CEE1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0696A-84DC-491B-A405-3A5028C17CBC}"/>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10994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8F0EF-6B85-4FCB-A985-8189D9CC8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78F1FB-AF6B-431B-869B-FFF6429D95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9FA74-E337-4A89-9F57-7281BA35A364}"/>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5" name="Footer Placeholder 4">
            <a:extLst>
              <a:ext uri="{FF2B5EF4-FFF2-40B4-BE49-F238E27FC236}">
                <a16:creationId xmlns:a16="http://schemas.microsoft.com/office/drawing/2014/main" id="{21D0EA7D-2BC7-4EC8-9136-099FA6DE1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73D91-B44A-4BA0-892C-CBF5EB18FAD6}"/>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258746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4EF1-0894-4787-8E71-E83966291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F68F-8ECA-4013-B928-4A88A86D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83034-0A7E-4094-A1C3-DF16BE9FD6C6}"/>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5" name="Footer Placeholder 4">
            <a:extLst>
              <a:ext uri="{FF2B5EF4-FFF2-40B4-BE49-F238E27FC236}">
                <a16:creationId xmlns:a16="http://schemas.microsoft.com/office/drawing/2014/main" id="{BB90129B-F8D8-41CC-AD10-0BDBEF96F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A95C9-BEB0-42E5-8680-931E3C3F7982}"/>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107876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84D4-5E37-43C5-B015-DB8647CF2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BFACA-48CC-496F-9420-6C38B57C6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B63F1-774F-4DA4-81B2-0490DC753E7A}"/>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5" name="Footer Placeholder 4">
            <a:extLst>
              <a:ext uri="{FF2B5EF4-FFF2-40B4-BE49-F238E27FC236}">
                <a16:creationId xmlns:a16="http://schemas.microsoft.com/office/drawing/2014/main" id="{7069BBD6-BD2B-427A-9E09-F3643D15C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711BA-8B4B-4766-AADF-C8221D1632FE}"/>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82059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1B4C-2F7F-4955-AC2D-C1C216632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B1C21-DDFB-4576-8515-C6E1E0EEDE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3B18D5-C7D1-4027-8288-1974C5C923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0B565-68D1-416E-B971-03B5E4C6E475}"/>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6" name="Footer Placeholder 5">
            <a:extLst>
              <a:ext uri="{FF2B5EF4-FFF2-40B4-BE49-F238E27FC236}">
                <a16:creationId xmlns:a16="http://schemas.microsoft.com/office/drawing/2014/main" id="{A8A3E9F0-7627-4224-B1CC-D90CA8124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FF597-84F6-4CD9-BC91-E44892782DBC}"/>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378762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62E6-0D36-469E-8B4C-8DBE7A9C7F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63BD15-F739-4402-879A-EB38BEA1B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B0B4A-8C91-4ED8-9789-077E1180F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C6523E-60EC-42EB-BCF3-2965A7527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906CC1-A736-4777-A9F4-75AD5BBED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C607E6-EF61-4817-A756-DF567C8198DD}"/>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8" name="Footer Placeholder 7">
            <a:extLst>
              <a:ext uri="{FF2B5EF4-FFF2-40B4-BE49-F238E27FC236}">
                <a16:creationId xmlns:a16="http://schemas.microsoft.com/office/drawing/2014/main" id="{FA64F4BE-71DC-4A86-B2DB-EA67854DE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1EBB1-C4AE-478F-BBE6-08ABCEAC64DE}"/>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165177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31F5-7AA8-4335-A5CE-7A2CA8A45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436BCD-DE9E-4C92-8147-932875A3756A}"/>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4" name="Footer Placeholder 3">
            <a:extLst>
              <a:ext uri="{FF2B5EF4-FFF2-40B4-BE49-F238E27FC236}">
                <a16:creationId xmlns:a16="http://schemas.microsoft.com/office/drawing/2014/main" id="{9EA32160-26EE-4615-9A00-AC0108CDD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61045-7606-44DE-BD33-311421351972}"/>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229136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F4AFA-D6B1-464D-9CC6-E5D1EA6BAB46}"/>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3" name="Footer Placeholder 2">
            <a:extLst>
              <a:ext uri="{FF2B5EF4-FFF2-40B4-BE49-F238E27FC236}">
                <a16:creationId xmlns:a16="http://schemas.microsoft.com/office/drawing/2014/main" id="{9DD2F003-C1BB-4D23-97AA-162303880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1E2E7-F168-4884-B4FB-783C2975A0F4}"/>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29238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8542-8956-447D-961D-0E26BA419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11764-4A1A-4ADA-B49C-D244E2F5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45DAAC-E229-4E38-B3F7-1D5FAEEC2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AC2E5-71F4-43E6-8C8C-18BC80F91235}"/>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6" name="Footer Placeholder 5">
            <a:extLst>
              <a:ext uri="{FF2B5EF4-FFF2-40B4-BE49-F238E27FC236}">
                <a16:creationId xmlns:a16="http://schemas.microsoft.com/office/drawing/2014/main" id="{D33474FA-9F28-4090-B30D-6E0B341D2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79D29-306C-4BBE-A8CF-6A2E58395CF2}"/>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149647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9E3-1693-4B08-9400-9D5A8684A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83090D-D6E3-4D06-902C-8AD2D0612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C81FB8-FBB4-4C3B-A619-5259AD9AC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2B9BF-A42D-4340-8A57-DDA8B5388F8E}"/>
              </a:ext>
            </a:extLst>
          </p:cNvPr>
          <p:cNvSpPr>
            <a:spLocks noGrp="1"/>
          </p:cNvSpPr>
          <p:nvPr>
            <p:ph type="dt" sz="half" idx="10"/>
          </p:nvPr>
        </p:nvSpPr>
        <p:spPr/>
        <p:txBody>
          <a:bodyPr/>
          <a:lstStyle/>
          <a:p>
            <a:fld id="{12276603-A1E7-46A5-ABE2-DFDE7A50B94C}" type="datetimeFigureOut">
              <a:rPr lang="en-US" smtClean="0"/>
              <a:t>5/15/2020</a:t>
            </a:fld>
            <a:endParaRPr lang="en-US"/>
          </a:p>
        </p:txBody>
      </p:sp>
      <p:sp>
        <p:nvSpPr>
          <p:cNvPr id="6" name="Footer Placeholder 5">
            <a:extLst>
              <a:ext uri="{FF2B5EF4-FFF2-40B4-BE49-F238E27FC236}">
                <a16:creationId xmlns:a16="http://schemas.microsoft.com/office/drawing/2014/main" id="{2C28F148-54BC-46B9-A5E7-892DBF6B0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EF35D-51AC-4048-98B0-C6283F20632A}"/>
              </a:ext>
            </a:extLst>
          </p:cNvPr>
          <p:cNvSpPr>
            <a:spLocks noGrp="1"/>
          </p:cNvSpPr>
          <p:nvPr>
            <p:ph type="sldNum" sz="quarter" idx="12"/>
          </p:nvPr>
        </p:nvSpPr>
        <p:spPr/>
        <p:txBody>
          <a:bodyPr/>
          <a:lstStyle/>
          <a:p>
            <a:fld id="{D4E9D056-8D68-4220-8480-A2D2AB05E69C}" type="slidenum">
              <a:rPr lang="en-US" smtClean="0"/>
              <a:t>‹#›</a:t>
            </a:fld>
            <a:endParaRPr lang="en-US"/>
          </a:p>
        </p:txBody>
      </p:sp>
    </p:spTree>
    <p:extLst>
      <p:ext uri="{BB962C8B-B14F-4D97-AF65-F5344CB8AC3E}">
        <p14:creationId xmlns:p14="http://schemas.microsoft.com/office/powerpoint/2010/main" val="408135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746A3-71AA-45D6-A906-89C78EFAD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A84DDE-6422-453E-860F-8070283F2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73837-1E4A-4C76-9A63-F5F9BA027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6603-A1E7-46A5-ABE2-DFDE7A50B94C}" type="datetimeFigureOut">
              <a:rPr lang="en-US" smtClean="0"/>
              <a:t>5/15/2020</a:t>
            </a:fld>
            <a:endParaRPr lang="en-US"/>
          </a:p>
        </p:txBody>
      </p:sp>
      <p:sp>
        <p:nvSpPr>
          <p:cNvPr id="5" name="Footer Placeholder 4">
            <a:extLst>
              <a:ext uri="{FF2B5EF4-FFF2-40B4-BE49-F238E27FC236}">
                <a16:creationId xmlns:a16="http://schemas.microsoft.com/office/drawing/2014/main" id="{DB435BC3-A599-47F9-9A14-0ED961269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5763B-400B-4EAA-9A74-AF547AC89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9D056-8D68-4220-8480-A2D2AB05E69C}" type="slidenum">
              <a:rPr lang="en-US" smtClean="0"/>
              <a:t>‹#›</a:t>
            </a:fld>
            <a:endParaRPr lang="en-US"/>
          </a:p>
        </p:txBody>
      </p:sp>
    </p:spTree>
    <p:extLst>
      <p:ext uri="{BB962C8B-B14F-4D97-AF65-F5344CB8AC3E}">
        <p14:creationId xmlns:p14="http://schemas.microsoft.com/office/powerpoint/2010/main" val="276152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NUL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B778-BE91-4D9C-AFDF-DB567851AF19}"/>
              </a:ext>
            </a:extLst>
          </p:cNvPr>
          <p:cNvSpPr>
            <a:spLocks noGrp="1"/>
          </p:cNvSpPr>
          <p:nvPr>
            <p:ph type="ctrTitle"/>
          </p:nvPr>
        </p:nvSpPr>
        <p:spPr>
          <a:xfrm>
            <a:off x="1524000" y="595993"/>
            <a:ext cx="9144000" cy="2913970"/>
          </a:xfrm>
        </p:spPr>
        <p:txBody>
          <a:bodyPr>
            <a:normAutofit fontScale="90000"/>
          </a:bodyPr>
          <a:lstStyle/>
          <a:p>
            <a:r>
              <a:rPr lang="en-US" b="1" dirty="0" smtClean="0"/>
              <a:t>PENILAIAN (</a:t>
            </a:r>
            <a:r>
              <a:rPr lang="en-US" b="1" i="1" dirty="0" smtClean="0"/>
              <a:t>ASSESMENT)</a:t>
            </a:r>
            <a:r>
              <a:rPr lang="en-US" b="1" dirty="0"/>
              <a:t/>
            </a:r>
            <a:br>
              <a:rPr lang="en-US" b="1" dirty="0"/>
            </a:br>
            <a:r>
              <a:rPr lang="en-US" b="1" dirty="0"/>
              <a:t>PADA PEMBELAJARAN BAHASA INDONESIA DI RUMAH </a:t>
            </a:r>
          </a:p>
        </p:txBody>
      </p:sp>
      <p:sp>
        <p:nvSpPr>
          <p:cNvPr id="3" name="Subtitle 2">
            <a:extLst>
              <a:ext uri="{FF2B5EF4-FFF2-40B4-BE49-F238E27FC236}">
                <a16:creationId xmlns:a16="http://schemas.microsoft.com/office/drawing/2014/main" id="{DB7E6B10-849A-425B-B83B-D104E3BF515E}"/>
              </a:ext>
            </a:extLst>
          </p:cNvPr>
          <p:cNvSpPr>
            <a:spLocks noGrp="1"/>
          </p:cNvSpPr>
          <p:nvPr>
            <p:ph type="subTitle" idx="1"/>
          </p:nvPr>
        </p:nvSpPr>
        <p:spPr/>
        <p:txBody>
          <a:bodyPr>
            <a:normAutofit fontScale="85000" lnSpcReduction="20000"/>
          </a:bodyPr>
          <a:lstStyle/>
          <a:p>
            <a:endParaRPr lang="en-US" dirty="0"/>
          </a:p>
          <a:p>
            <a:r>
              <a:rPr lang="en-US" sz="3200" b="1" dirty="0"/>
              <a:t>Dr. Ribut Wahyu Eriyanti, </a:t>
            </a:r>
            <a:r>
              <a:rPr lang="en-US" sz="3200" b="1" dirty="0" err="1"/>
              <a:t>M.Si</a:t>
            </a:r>
            <a:r>
              <a:rPr lang="en-US" sz="3200" b="1" dirty="0"/>
              <a:t>., </a:t>
            </a:r>
            <a:r>
              <a:rPr lang="en-US" sz="3200" b="1" dirty="0" err="1"/>
              <a:t>M.Pd</a:t>
            </a:r>
            <a:r>
              <a:rPr lang="en-US" sz="3200" b="1" dirty="0"/>
              <a:t>.</a:t>
            </a:r>
          </a:p>
          <a:p>
            <a:r>
              <a:rPr lang="en-US" sz="3200" b="1" dirty="0"/>
              <a:t>FKIP UNIVERSITAS MUHAMMADIYAH MALANG</a:t>
            </a:r>
          </a:p>
          <a:p>
            <a:r>
              <a:rPr lang="en-US" sz="3200" b="1" dirty="0"/>
              <a:t>eriyanti@umm.ac.id</a:t>
            </a:r>
          </a:p>
          <a:p>
            <a:endParaRPr lang="en-US" sz="3200" b="1" dirty="0"/>
          </a:p>
        </p:txBody>
      </p:sp>
    </p:spTree>
    <p:extLst>
      <p:ext uri="{BB962C8B-B14F-4D97-AF65-F5344CB8AC3E}">
        <p14:creationId xmlns:p14="http://schemas.microsoft.com/office/powerpoint/2010/main" val="14912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881159" y="142852"/>
            <a:ext cx="8572559" cy="6143668"/>
          </a:xfrm>
          <a:prstGeom prst="rect">
            <a:avLst/>
          </a:prstGeom>
          <a:noFill/>
          <a:ln w="9525">
            <a:noFill/>
            <a:miter lim="800000"/>
            <a:headEnd/>
            <a:tailEnd/>
          </a:ln>
        </p:spPr>
      </p:pic>
    </p:spTree>
    <p:extLst>
      <p:ext uri="{BB962C8B-B14F-4D97-AF65-F5344CB8AC3E}">
        <p14:creationId xmlns:p14="http://schemas.microsoft.com/office/powerpoint/2010/main" val="189381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6874030"/>
              </p:ext>
            </p:extLst>
          </p:nvPr>
        </p:nvGraphicFramePr>
        <p:xfrm>
          <a:off x="1981200" y="957618"/>
          <a:ext cx="822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bwMode="auto">
          <a:xfrm>
            <a:off x="5029200" y="5609229"/>
            <a:ext cx="2667000" cy="1248771"/>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buFont typeface="Arial" pitchFamily="34" charset="0"/>
              <a:buChar char="•"/>
              <a:defRPr/>
            </a:pPr>
            <a:r>
              <a:rPr lang="en-US" sz="2000" dirty="0" err="1"/>
              <a:t>Tes</a:t>
            </a:r>
            <a:r>
              <a:rPr lang="en-US" sz="2000" dirty="0"/>
              <a:t> </a:t>
            </a:r>
            <a:r>
              <a:rPr lang="en-US" sz="2000" dirty="0" err="1"/>
              <a:t>Praktek</a:t>
            </a:r>
            <a:endParaRPr lang="en-US" sz="2000" dirty="0"/>
          </a:p>
          <a:p>
            <a:pPr eaLnBrk="0" hangingPunct="0">
              <a:buFont typeface="Arial" pitchFamily="34" charset="0"/>
              <a:buChar char="•"/>
              <a:defRPr/>
            </a:pPr>
            <a:r>
              <a:rPr lang="en-US" sz="2000" dirty="0"/>
              <a:t> </a:t>
            </a:r>
            <a:r>
              <a:rPr lang="en-US" sz="2000" dirty="0" err="1"/>
              <a:t>Projek</a:t>
            </a:r>
            <a:endParaRPr lang="en-US" sz="2000" dirty="0"/>
          </a:p>
          <a:p>
            <a:pPr eaLnBrk="0" hangingPunct="0">
              <a:buFont typeface="Arial" pitchFamily="34" charset="0"/>
              <a:buChar char="•"/>
              <a:defRPr/>
            </a:pPr>
            <a:r>
              <a:rPr lang="en-US" sz="2000" dirty="0"/>
              <a:t> </a:t>
            </a:r>
            <a:r>
              <a:rPr lang="en-US" sz="2000" dirty="0" err="1"/>
              <a:t>Portofolio</a:t>
            </a:r>
            <a:endParaRPr lang="en-US" sz="2000" dirty="0"/>
          </a:p>
          <a:p>
            <a:pPr eaLnBrk="0" hangingPunct="0">
              <a:buFont typeface="Arial" pitchFamily="34" charset="0"/>
              <a:buChar char="•"/>
              <a:defRPr/>
            </a:pPr>
            <a:r>
              <a:rPr lang="en-US" sz="2000" dirty="0" err="1"/>
              <a:t>Produk</a:t>
            </a:r>
            <a:endParaRPr lang="en-US" sz="2000" dirty="0"/>
          </a:p>
        </p:txBody>
      </p:sp>
      <p:sp>
        <p:nvSpPr>
          <p:cNvPr id="7" name="Rounded Rectangle 6"/>
          <p:cNvSpPr/>
          <p:nvPr/>
        </p:nvSpPr>
        <p:spPr bwMode="auto">
          <a:xfrm>
            <a:off x="1676400" y="1600200"/>
            <a:ext cx="2971800" cy="1676400"/>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buFont typeface="Wingdings" pitchFamily="2" charset="2"/>
              <a:buChar char="§"/>
              <a:defRPr/>
            </a:pPr>
            <a:r>
              <a:rPr lang="en-US" sz="1700" dirty="0">
                <a:latin typeface="Arial" charset="0"/>
              </a:rPr>
              <a:t> </a:t>
            </a:r>
            <a:r>
              <a:rPr lang="en-US" sz="2000" dirty="0" err="1">
                <a:latin typeface="Arial" charset="0"/>
              </a:rPr>
              <a:t>Observasi</a:t>
            </a:r>
            <a:endParaRPr lang="en-US" sz="2000" dirty="0">
              <a:latin typeface="Arial" charset="0"/>
            </a:endParaRPr>
          </a:p>
          <a:p>
            <a:pPr eaLnBrk="0" hangingPunct="0">
              <a:buFont typeface="Wingdings" pitchFamily="2" charset="2"/>
              <a:buChar char="§"/>
              <a:defRPr/>
            </a:pPr>
            <a:r>
              <a:rPr lang="en-US" sz="2000" dirty="0"/>
              <a:t> </a:t>
            </a:r>
            <a:r>
              <a:rPr lang="en-US" sz="2000" dirty="0" err="1"/>
              <a:t>Penilaian</a:t>
            </a:r>
            <a:r>
              <a:rPr lang="en-US" sz="2000" dirty="0"/>
              <a:t> </a:t>
            </a:r>
            <a:r>
              <a:rPr lang="en-US" sz="2000" dirty="0" err="1"/>
              <a:t>diri</a:t>
            </a:r>
            <a:endParaRPr lang="en-US" sz="2000" dirty="0"/>
          </a:p>
          <a:p>
            <a:pPr eaLnBrk="0" hangingPunct="0">
              <a:buFont typeface="Wingdings" pitchFamily="2" charset="2"/>
              <a:buChar char="§"/>
              <a:defRPr/>
            </a:pPr>
            <a:r>
              <a:rPr lang="en-US" sz="2000" dirty="0">
                <a:latin typeface="Arial" charset="0"/>
              </a:rPr>
              <a:t> </a:t>
            </a:r>
            <a:r>
              <a:rPr lang="en-US" sz="2000" dirty="0" err="1">
                <a:latin typeface="Arial" charset="0"/>
              </a:rPr>
              <a:t>Penilaian</a:t>
            </a:r>
            <a:r>
              <a:rPr lang="en-US" sz="2000" dirty="0">
                <a:latin typeface="Arial" charset="0"/>
              </a:rPr>
              <a:t> </a:t>
            </a:r>
            <a:r>
              <a:rPr lang="en-US" sz="2000" dirty="0" err="1"/>
              <a:t>a</a:t>
            </a:r>
            <a:r>
              <a:rPr lang="en-US" sz="2000" dirty="0" err="1">
                <a:latin typeface="Arial" charset="0"/>
              </a:rPr>
              <a:t>ntar</a:t>
            </a:r>
            <a:r>
              <a:rPr lang="en-US" sz="2000" dirty="0">
                <a:latin typeface="Arial" charset="0"/>
              </a:rPr>
              <a:t> </a:t>
            </a:r>
            <a:r>
              <a:rPr lang="en-US" sz="2000" dirty="0" err="1">
                <a:latin typeface="Arial" charset="0"/>
              </a:rPr>
              <a:t>peserta</a:t>
            </a:r>
            <a:r>
              <a:rPr lang="en-US" sz="2000" dirty="0">
                <a:latin typeface="Arial" charset="0"/>
              </a:rPr>
              <a:t> </a:t>
            </a:r>
            <a:r>
              <a:rPr lang="en-US" sz="2000" dirty="0" err="1">
                <a:latin typeface="Arial" charset="0"/>
              </a:rPr>
              <a:t>didik</a:t>
            </a:r>
            <a:r>
              <a:rPr lang="en-US" sz="2000" dirty="0">
                <a:latin typeface="Arial" charset="0"/>
              </a:rPr>
              <a:t> </a:t>
            </a:r>
          </a:p>
          <a:p>
            <a:pPr eaLnBrk="0" hangingPunct="0">
              <a:buFont typeface="Wingdings" pitchFamily="2" charset="2"/>
              <a:buChar char="§"/>
              <a:defRPr/>
            </a:pPr>
            <a:r>
              <a:rPr lang="en-US" sz="2000" dirty="0"/>
              <a:t> </a:t>
            </a:r>
            <a:r>
              <a:rPr lang="en-US" sz="2000" dirty="0" err="1"/>
              <a:t>Jurnal</a:t>
            </a:r>
            <a:endParaRPr lang="en-US" sz="2000" dirty="0">
              <a:latin typeface="Arial" charset="0"/>
            </a:endParaRPr>
          </a:p>
        </p:txBody>
      </p:sp>
      <p:sp>
        <p:nvSpPr>
          <p:cNvPr id="32773" name="Rounded Rectangle 7"/>
          <p:cNvSpPr>
            <a:spLocks noChangeArrowheads="1"/>
          </p:cNvSpPr>
          <p:nvPr/>
        </p:nvSpPr>
        <p:spPr bwMode="auto">
          <a:xfrm>
            <a:off x="7696200" y="1371600"/>
            <a:ext cx="2743200" cy="1600200"/>
          </a:xfrm>
          <a:prstGeom prst="roundRect">
            <a:avLst>
              <a:gd name="adj" fmla="val 16667"/>
            </a:avLst>
          </a:prstGeom>
          <a:solidFill>
            <a:srgbClr val="FFF0C1"/>
          </a:solidFill>
          <a:ln w="9525" algn="ctr">
            <a:solidFill>
              <a:schemeClr val="tx1"/>
            </a:solidFill>
            <a:round/>
            <a:headEnd/>
            <a:tailEnd/>
          </a:ln>
        </p:spPr>
        <p:txBody>
          <a:bodyPr/>
          <a:lstStyle/>
          <a:p>
            <a:pPr eaLnBrk="0" hangingPunct="0">
              <a:buFont typeface="Wingdings" pitchFamily="2" charset="2"/>
              <a:buChar char="§"/>
            </a:pPr>
            <a:r>
              <a:rPr lang="en-US" dirty="0"/>
              <a:t> </a:t>
            </a:r>
            <a:r>
              <a:rPr lang="en-US" sz="2400" dirty="0" err="1"/>
              <a:t>Tes</a:t>
            </a:r>
            <a:r>
              <a:rPr lang="en-US" sz="2400" dirty="0"/>
              <a:t> </a:t>
            </a:r>
            <a:r>
              <a:rPr lang="en-US" sz="2400" dirty="0" err="1"/>
              <a:t>Tulis</a:t>
            </a:r>
            <a:endParaRPr lang="en-US" sz="2400" dirty="0"/>
          </a:p>
          <a:p>
            <a:pPr eaLnBrk="0" hangingPunct="0">
              <a:buFont typeface="Wingdings" pitchFamily="2" charset="2"/>
              <a:buChar char="§"/>
            </a:pPr>
            <a:r>
              <a:rPr lang="en-US" sz="2400" dirty="0">
                <a:latin typeface="Calibri" pitchFamily="34" charset="0"/>
              </a:rPr>
              <a:t> </a:t>
            </a:r>
            <a:r>
              <a:rPr lang="en-US" sz="2400" dirty="0" err="1">
                <a:latin typeface="Calibri" pitchFamily="34" charset="0"/>
              </a:rPr>
              <a:t>Tes</a:t>
            </a:r>
            <a:r>
              <a:rPr lang="en-US" sz="2400" dirty="0">
                <a:latin typeface="Calibri" pitchFamily="34" charset="0"/>
              </a:rPr>
              <a:t> </a:t>
            </a:r>
            <a:r>
              <a:rPr lang="en-US" sz="2400" dirty="0" err="1">
                <a:latin typeface="Calibri" pitchFamily="34" charset="0"/>
              </a:rPr>
              <a:t>Lisan</a:t>
            </a:r>
            <a:endParaRPr lang="en-US" sz="2400" dirty="0"/>
          </a:p>
          <a:p>
            <a:pPr eaLnBrk="0" hangingPunct="0">
              <a:buFont typeface="Wingdings" pitchFamily="2" charset="2"/>
              <a:buChar char="§"/>
            </a:pPr>
            <a:r>
              <a:rPr lang="en-US" sz="2400" dirty="0">
                <a:latin typeface="Calibri" pitchFamily="34" charset="0"/>
              </a:rPr>
              <a:t> </a:t>
            </a:r>
            <a:r>
              <a:rPr lang="en-US" sz="2400" dirty="0" err="1">
                <a:latin typeface="Calibri" pitchFamily="34" charset="0"/>
              </a:rPr>
              <a:t>Penugasan</a:t>
            </a:r>
            <a:endParaRPr lang="en-US" sz="2400" dirty="0">
              <a:latin typeface="Calibri" pitchFamily="34" charset="0"/>
            </a:endParaRPr>
          </a:p>
          <a:p>
            <a:pPr eaLnBrk="0" hangingPunct="0">
              <a:buFont typeface="Wingdings" pitchFamily="2" charset="2"/>
              <a:buChar char="§"/>
            </a:pPr>
            <a:r>
              <a:rPr lang="en-GB" sz="2400" dirty="0">
                <a:latin typeface="Calibri" pitchFamily="34" charset="0"/>
              </a:rPr>
              <a:t> </a:t>
            </a:r>
            <a:r>
              <a:rPr lang="en-GB" sz="2400" dirty="0" err="1">
                <a:latin typeface="Calibri" pitchFamily="34" charset="0"/>
              </a:rPr>
              <a:t>Portofolio</a:t>
            </a:r>
            <a:endParaRPr lang="en-US" sz="2400" dirty="0"/>
          </a:p>
        </p:txBody>
      </p:sp>
      <p:sp>
        <p:nvSpPr>
          <p:cNvPr id="2" name="Title 1"/>
          <p:cNvSpPr>
            <a:spLocks noGrp="1"/>
          </p:cNvSpPr>
          <p:nvPr>
            <p:ph type="title"/>
          </p:nvPr>
        </p:nvSpPr>
        <p:spPr>
          <a:xfrm>
            <a:off x="2590800" y="152401"/>
            <a:ext cx="7010400" cy="685800"/>
          </a:xfrm>
        </p:spPr>
        <p:style>
          <a:lnRef idx="3">
            <a:schemeClr val="lt1"/>
          </a:lnRef>
          <a:fillRef idx="1">
            <a:schemeClr val="accent6"/>
          </a:fillRef>
          <a:effectRef idx="1">
            <a:schemeClr val="accent6"/>
          </a:effectRef>
          <a:fontRef idx="minor">
            <a:schemeClr val="lt1"/>
          </a:fontRef>
        </p:style>
        <p:txBody>
          <a:bodyPr rtlCol="0">
            <a:normAutofit fontScale="90000"/>
          </a:bodyPr>
          <a:lstStyle/>
          <a:p>
            <a:pPr>
              <a:defRPr/>
            </a:pPr>
            <a:r>
              <a:rPr dirty="0" err="1"/>
              <a:t>Ruang</a:t>
            </a:r>
            <a:r>
              <a:rPr dirty="0"/>
              <a:t> </a:t>
            </a:r>
            <a:r>
              <a:rPr dirty="0" err="1"/>
              <a:t>Lingkup</a:t>
            </a:r>
            <a:r>
              <a:rPr dirty="0"/>
              <a:t> </a:t>
            </a:r>
            <a:r>
              <a:rPr dirty="0" err="1"/>
              <a:t>Penilaian</a:t>
            </a:r>
            <a:endParaRPr dirty="0"/>
          </a:p>
        </p:txBody>
      </p:sp>
      <p:pic>
        <p:nvPicPr>
          <p:cNvPr id="32777" name="Picture 2" descr="http://ibnufajar75.files.wordpress.com/2013/05/kurikulum-baru.jpg"/>
          <p:cNvPicPr>
            <a:picLocks noChangeAspect="1" noChangeArrowheads="1"/>
          </p:cNvPicPr>
          <p:nvPr/>
        </p:nvPicPr>
        <p:blipFill>
          <a:blip r:embed="rId7"/>
          <a:srcRect/>
          <a:stretch>
            <a:fillRect/>
          </a:stretch>
        </p:blipFill>
        <p:spPr bwMode="auto">
          <a:xfrm>
            <a:off x="9829800" y="0"/>
            <a:ext cx="838200" cy="838200"/>
          </a:xfrm>
          <a:prstGeom prst="rect">
            <a:avLst/>
          </a:prstGeom>
          <a:noFill/>
          <a:ln w="9525">
            <a:noFill/>
            <a:miter lim="800000"/>
            <a:headEnd/>
            <a:tailEnd/>
          </a:ln>
        </p:spPr>
      </p:pic>
    </p:spTree>
    <p:extLst>
      <p:ext uri="{BB962C8B-B14F-4D97-AF65-F5344CB8AC3E}">
        <p14:creationId xmlns:p14="http://schemas.microsoft.com/office/powerpoint/2010/main" val="2150913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F471-0C26-4E38-B502-C3118A882BBE}"/>
              </a:ext>
            </a:extLst>
          </p:cNvPr>
          <p:cNvSpPr>
            <a:spLocks noGrp="1"/>
          </p:cNvSpPr>
          <p:nvPr>
            <p:ph type="title"/>
          </p:nvPr>
        </p:nvSpPr>
        <p:spPr>
          <a:xfrm>
            <a:off x="416379" y="226332"/>
            <a:ext cx="10937421" cy="614589"/>
          </a:xfrm>
        </p:spPr>
        <p:txBody>
          <a:bodyPr>
            <a:normAutofit fontScale="90000"/>
          </a:bodyPr>
          <a:lstStyle/>
          <a:p>
            <a:r>
              <a:rPr lang="en-US" dirty="0"/>
              <a:t>PENILAIAN PENGETAHUAN</a:t>
            </a:r>
          </a:p>
        </p:txBody>
      </p:sp>
      <p:sp>
        <p:nvSpPr>
          <p:cNvPr id="3" name="Content Placeholder 2">
            <a:extLst>
              <a:ext uri="{FF2B5EF4-FFF2-40B4-BE49-F238E27FC236}">
                <a16:creationId xmlns:a16="http://schemas.microsoft.com/office/drawing/2014/main" id="{98263412-1D66-4012-B71B-37C3781DF908}"/>
              </a:ext>
            </a:extLst>
          </p:cNvPr>
          <p:cNvSpPr>
            <a:spLocks noGrp="1"/>
          </p:cNvSpPr>
          <p:nvPr>
            <p:ph idx="1"/>
          </p:nvPr>
        </p:nvSpPr>
        <p:spPr>
          <a:xfrm>
            <a:off x="416379" y="938893"/>
            <a:ext cx="10937421" cy="5238070"/>
          </a:xfrm>
        </p:spPr>
        <p:txBody>
          <a:bodyPr>
            <a:normAutofit fontScale="92500" lnSpcReduction="10000"/>
          </a:bodyPr>
          <a:lstStyle/>
          <a:p>
            <a:r>
              <a:rPr lang="en-GB" dirty="0" err="1" smtClean="0"/>
              <a:t>Aspek</a:t>
            </a:r>
            <a:r>
              <a:rPr lang="en-GB" dirty="0" smtClean="0"/>
              <a:t> </a:t>
            </a:r>
            <a:r>
              <a:rPr lang="en-GB" dirty="0" err="1" smtClean="0"/>
              <a:t>pengetahuan</a:t>
            </a:r>
            <a:r>
              <a:rPr lang="en-GB" dirty="0" smtClean="0"/>
              <a:t> </a:t>
            </a:r>
            <a:r>
              <a:rPr lang="en-GB" dirty="0" err="1" smtClean="0"/>
              <a:t>bahasa</a:t>
            </a:r>
            <a:r>
              <a:rPr lang="en-GB" dirty="0" smtClean="0"/>
              <a:t> Indonesia </a:t>
            </a:r>
            <a:r>
              <a:rPr lang="en-GB" dirty="0" err="1" smtClean="0"/>
              <a:t>mencakup</a:t>
            </a:r>
            <a:r>
              <a:rPr lang="en-GB" dirty="0" smtClean="0"/>
              <a:t> </a:t>
            </a:r>
            <a:r>
              <a:rPr lang="en-GB" dirty="0" err="1" smtClean="0"/>
              <a:t>aspek-aspek</a:t>
            </a:r>
            <a:r>
              <a:rPr lang="en-GB" dirty="0" smtClean="0"/>
              <a:t> </a:t>
            </a:r>
            <a:r>
              <a:rPr lang="en-GB" dirty="0" err="1" smtClean="0"/>
              <a:t>pengetahuan</a:t>
            </a:r>
            <a:r>
              <a:rPr lang="en-GB" dirty="0" smtClean="0"/>
              <a:t> </a:t>
            </a:r>
            <a:r>
              <a:rPr lang="en-GB" dirty="0" err="1" smtClean="0"/>
              <a:t>tentang</a:t>
            </a:r>
            <a:r>
              <a:rPr lang="en-GB" dirty="0" smtClean="0"/>
              <a:t> </a:t>
            </a:r>
            <a:r>
              <a:rPr lang="en-GB" dirty="0" err="1" smtClean="0"/>
              <a:t>struktur</a:t>
            </a:r>
            <a:r>
              <a:rPr lang="en-GB" dirty="0" smtClean="0"/>
              <a:t> </a:t>
            </a:r>
            <a:r>
              <a:rPr lang="en-GB" dirty="0" err="1" smtClean="0"/>
              <a:t>teks</a:t>
            </a:r>
            <a:r>
              <a:rPr lang="en-GB" dirty="0" smtClean="0"/>
              <a:t> </a:t>
            </a:r>
            <a:r>
              <a:rPr lang="en-GB" dirty="0" err="1" smtClean="0"/>
              <a:t>dan</a:t>
            </a:r>
            <a:r>
              <a:rPr lang="en-GB" dirty="0" smtClean="0"/>
              <a:t> </a:t>
            </a:r>
            <a:r>
              <a:rPr lang="en-GB" dirty="0" err="1" smtClean="0"/>
              <a:t>ciri</a:t>
            </a:r>
            <a:r>
              <a:rPr lang="en-GB" dirty="0" smtClean="0"/>
              <a:t> </a:t>
            </a:r>
            <a:r>
              <a:rPr lang="en-GB" dirty="0" err="1" smtClean="0"/>
              <a:t>serta</a:t>
            </a:r>
            <a:r>
              <a:rPr lang="en-GB" dirty="0" smtClean="0"/>
              <a:t> </a:t>
            </a:r>
            <a:r>
              <a:rPr lang="en-GB" dirty="0" err="1" smtClean="0"/>
              <a:t>pemakaian</a:t>
            </a:r>
            <a:r>
              <a:rPr lang="en-GB" dirty="0" smtClean="0"/>
              <a:t> </a:t>
            </a:r>
            <a:r>
              <a:rPr lang="en-GB" dirty="0" err="1" smtClean="0"/>
              <a:t>bahasa</a:t>
            </a:r>
            <a:r>
              <a:rPr lang="en-GB" dirty="0" smtClean="0"/>
              <a:t> </a:t>
            </a:r>
            <a:r>
              <a:rPr lang="en-GB" dirty="0" err="1" smtClean="0"/>
              <a:t>teks</a:t>
            </a:r>
            <a:r>
              <a:rPr lang="en-GB" dirty="0" smtClean="0"/>
              <a:t> </a:t>
            </a:r>
            <a:r>
              <a:rPr lang="en-GB" dirty="0" err="1" smtClean="0"/>
              <a:t>dalam</a:t>
            </a:r>
            <a:r>
              <a:rPr lang="en-GB" dirty="0" smtClean="0"/>
              <a:t> </a:t>
            </a:r>
            <a:r>
              <a:rPr lang="en-GB" dirty="0" err="1" smtClean="0"/>
              <a:t>kegiatan</a:t>
            </a:r>
            <a:r>
              <a:rPr lang="en-GB" dirty="0" smtClean="0"/>
              <a:t> </a:t>
            </a:r>
            <a:r>
              <a:rPr lang="en-GB" dirty="0" err="1" smtClean="0"/>
              <a:t>berkomunikasi</a:t>
            </a:r>
            <a:endParaRPr lang="en-GB" dirty="0" smtClean="0"/>
          </a:p>
          <a:p>
            <a:r>
              <a:rPr lang="en-GB" dirty="0" err="1" smtClean="0"/>
              <a:t>Acuan</a:t>
            </a:r>
            <a:r>
              <a:rPr lang="en-GB" dirty="0" smtClean="0"/>
              <a:t> </a:t>
            </a:r>
            <a:r>
              <a:rPr lang="en-GB" dirty="0" err="1" smtClean="0"/>
              <a:t>penilaian</a:t>
            </a:r>
            <a:r>
              <a:rPr lang="en-GB" dirty="0" smtClean="0"/>
              <a:t> </a:t>
            </a:r>
            <a:r>
              <a:rPr lang="en-GB" dirty="0" err="1" smtClean="0"/>
              <a:t>aspek</a:t>
            </a:r>
            <a:r>
              <a:rPr lang="en-GB" dirty="0" smtClean="0"/>
              <a:t> </a:t>
            </a:r>
            <a:r>
              <a:rPr lang="en-GB" dirty="0" err="1" smtClean="0"/>
              <a:t>pengetahuan</a:t>
            </a:r>
            <a:r>
              <a:rPr lang="en-GB" dirty="0" smtClean="0"/>
              <a:t> </a:t>
            </a:r>
            <a:r>
              <a:rPr lang="en-GB" dirty="0" err="1" smtClean="0"/>
              <a:t>adalah</a:t>
            </a:r>
            <a:r>
              <a:rPr lang="en-GB" dirty="0" smtClean="0"/>
              <a:t> </a:t>
            </a:r>
            <a:r>
              <a:rPr lang="en-GB" dirty="0" err="1" smtClean="0"/>
              <a:t>kompetensi</a:t>
            </a:r>
            <a:r>
              <a:rPr lang="en-GB" dirty="0" smtClean="0"/>
              <a:t> </a:t>
            </a:r>
            <a:r>
              <a:rPr lang="en-GB" dirty="0" err="1" smtClean="0"/>
              <a:t>dasar</a:t>
            </a:r>
            <a:r>
              <a:rPr lang="en-GB" dirty="0" smtClean="0"/>
              <a:t> </a:t>
            </a:r>
            <a:r>
              <a:rPr lang="en-GB" dirty="0" err="1" smtClean="0"/>
              <a:t>dengan</a:t>
            </a:r>
            <a:r>
              <a:rPr lang="en-GB" dirty="0" smtClean="0"/>
              <a:t> </a:t>
            </a:r>
            <a:r>
              <a:rPr lang="en-GB" dirty="0" err="1" smtClean="0"/>
              <a:t>kode</a:t>
            </a:r>
            <a:r>
              <a:rPr lang="en-GB" dirty="0" smtClean="0"/>
              <a:t> 3 </a:t>
            </a:r>
            <a:r>
              <a:rPr lang="en-GB" dirty="0" err="1" smtClean="0"/>
              <a:t>pada</a:t>
            </a:r>
            <a:r>
              <a:rPr lang="en-GB" dirty="0" smtClean="0"/>
              <a:t> </a:t>
            </a:r>
            <a:r>
              <a:rPr lang="en-GB" dirty="0" err="1" smtClean="0"/>
              <a:t>kurikulum</a:t>
            </a:r>
            <a:r>
              <a:rPr lang="en-GB" dirty="0" smtClean="0"/>
              <a:t> </a:t>
            </a:r>
          </a:p>
          <a:p>
            <a:r>
              <a:rPr lang="en-GB" dirty="0"/>
              <a:t>P</a:t>
            </a:r>
            <a:r>
              <a:rPr lang="en-US" dirty="0" err="1" smtClean="0"/>
              <a:t>elaksanaan</a:t>
            </a:r>
            <a:r>
              <a:rPr lang="en-US" dirty="0" smtClean="0"/>
              <a:t> </a:t>
            </a:r>
            <a:r>
              <a:rPr lang="en-US" dirty="0" err="1"/>
              <a:t>penilaian</a:t>
            </a:r>
            <a:r>
              <a:rPr lang="en-US" dirty="0"/>
              <a:t> </a:t>
            </a:r>
            <a:r>
              <a:rPr lang="en-US" dirty="0" err="1"/>
              <a:t>aspek</a:t>
            </a:r>
            <a:r>
              <a:rPr lang="en-US" dirty="0"/>
              <a:t> </a:t>
            </a:r>
            <a:r>
              <a:rPr lang="en-US" dirty="0" err="1"/>
              <a:t>pengetahuan</a:t>
            </a:r>
            <a:r>
              <a:rPr lang="en-US" dirty="0"/>
              <a:t> </a:t>
            </a:r>
            <a:r>
              <a:rPr lang="en-US" dirty="0" err="1"/>
              <a:t>dapat</a:t>
            </a:r>
            <a:r>
              <a:rPr lang="en-US" dirty="0"/>
              <a:t> </a:t>
            </a:r>
            <a:r>
              <a:rPr lang="en-US" dirty="0" err="1"/>
              <a:t>dilakukan</a:t>
            </a:r>
            <a:r>
              <a:rPr lang="en-US" dirty="0"/>
              <a:t> </a:t>
            </a:r>
            <a:r>
              <a:rPr lang="en-US" dirty="0" err="1"/>
              <a:t>dengan</a:t>
            </a:r>
            <a:r>
              <a:rPr lang="en-US" dirty="0"/>
              <a:t> </a:t>
            </a:r>
            <a:r>
              <a:rPr lang="en-US" dirty="0" err="1"/>
              <a:t>menggunakan</a:t>
            </a:r>
            <a:r>
              <a:rPr lang="en-US" dirty="0"/>
              <a:t> </a:t>
            </a:r>
            <a:r>
              <a:rPr lang="en-US" dirty="0" err="1"/>
              <a:t>tes</a:t>
            </a:r>
            <a:r>
              <a:rPr lang="en-US" dirty="0"/>
              <a:t> </a:t>
            </a:r>
            <a:r>
              <a:rPr lang="en-US" dirty="0" err="1"/>
              <a:t>tertulis</a:t>
            </a:r>
            <a:r>
              <a:rPr lang="en-US" dirty="0"/>
              <a:t>, </a:t>
            </a:r>
            <a:r>
              <a:rPr lang="en-US" dirty="0" err="1"/>
              <a:t>tes</a:t>
            </a:r>
            <a:r>
              <a:rPr lang="en-US" dirty="0"/>
              <a:t> </a:t>
            </a:r>
            <a:r>
              <a:rPr lang="en-US" dirty="0" err="1"/>
              <a:t>lisan</a:t>
            </a:r>
            <a:r>
              <a:rPr lang="en-US" dirty="0"/>
              <a:t>, dan </a:t>
            </a:r>
            <a:r>
              <a:rPr lang="en-US" dirty="0" err="1"/>
              <a:t>penugasan</a:t>
            </a:r>
            <a:r>
              <a:rPr lang="en-US" dirty="0"/>
              <a:t> </a:t>
            </a:r>
            <a:r>
              <a:rPr lang="en-US" dirty="0" err="1"/>
              <a:t>sesuai</a:t>
            </a:r>
            <a:r>
              <a:rPr lang="en-US" dirty="0"/>
              <a:t> </a:t>
            </a:r>
            <a:r>
              <a:rPr lang="en-US" dirty="0" err="1"/>
              <a:t>dengan</a:t>
            </a:r>
            <a:r>
              <a:rPr lang="en-US" dirty="0"/>
              <a:t> </a:t>
            </a:r>
            <a:r>
              <a:rPr lang="en-US" dirty="0" err="1"/>
              <a:t>karakteristik</a:t>
            </a:r>
            <a:r>
              <a:rPr lang="en-US" dirty="0"/>
              <a:t> </a:t>
            </a:r>
            <a:r>
              <a:rPr lang="en-US" dirty="0" err="1"/>
              <a:t>kompetensi</a:t>
            </a:r>
            <a:r>
              <a:rPr lang="en-US" dirty="0"/>
              <a:t> yang </a:t>
            </a:r>
            <a:r>
              <a:rPr lang="en-US" dirty="0" err="1"/>
              <a:t>akan</a:t>
            </a:r>
            <a:r>
              <a:rPr lang="en-US" dirty="0"/>
              <a:t> </a:t>
            </a:r>
            <a:r>
              <a:rPr lang="en-US" dirty="0" err="1"/>
              <a:t>diukur</a:t>
            </a:r>
            <a:r>
              <a:rPr lang="en-US" dirty="0"/>
              <a:t>.</a:t>
            </a:r>
          </a:p>
          <a:p>
            <a:r>
              <a:rPr lang="en-US" dirty="0" err="1"/>
              <a:t>Tes</a:t>
            </a:r>
            <a:r>
              <a:rPr lang="en-US" dirty="0"/>
              <a:t> </a:t>
            </a:r>
            <a:r>
              <a:rPr lang="en-US" dirty="0" err="1"/>
              <a:t>tertulis</a:t>
            </a:r>
            <a:r>
              <a:rPr lang="en-US" dirty="0"/>
              <a:t> </a:t>
            </a:r>
            <a:r>
              <a:rPr lang="en-US" dirty="0" err="1"/>
              <a:t>dilakukan</a:t>
            </a:r>
            <a:r>
              <a:rPr lang="en-US" dirty="0"/>
              <a:t> </a:t>
            </a:r>
            <a:r>
              <a:rPr lang="en-US" dirty="0" err="1"/>
              <a:t>dengan</a:t>
            </a:r>
            <a:r>
              <a:rPr lang="en-US" dirty="0"/>
              <a:t> </a:t>
            </a:r>
            <a:r>
              <a:rPr lang="en-US" dirty="0" err="1"/>
              <a:t>berbagai</a:t>
            </a:r>
            <a:r>
              <a:rPr lang="en-US" dirty="0"/>
              <a:t> </a:t>
            </a:r>
            <a:r>
              <a:rPr lang="en-US" dirty="0" err="1"/>
              <a:t>bentuk</a:t>
            </a:r>
            <a:r>
              <a:rPr lang="en-US" dirty="0"/>
              <a:t> </a:t>
            </a:r>
            <a:r>
              <a:rPr lang="en-US" dirty="0" err="1"/>
              <a:t>antara</a:t>
            </a:r>
            <a:r>
              <a:rPr lang="en-US" dirty="0"/>
              <a:t> lain </a:t>
            </a:r>
            <a:r>
              <a:rPr lang="en-US" dirty="0" err="1"/>
              <a:t>uraian</a:t>
            </a:r>
            <a:r>
              <a:rPr lang="en-US" dirty="0"/>
              <a:t>, </a:t>
            </a:r>
            <a:r>
              <a:rPr lang="en-US" dirty="0" err="1"/>
              <a:t>isian</a:t>
            </a:r>
            <a:r>
              <a:rPr lang="en-US" dirty="0"/>
              <a:t> </a:t>
            </a:r>
            <a:r>
              <a:rPr lang="en-US" dirty="0" err="1"/>
              <a:t>singkat</a:t>
            </a:r>
            <a:r>
              <a:rPr lang="en-US" dirty="0"/>
              <a:t>, dan </a:t>
            </a:r>
            <a:r>
              <a:rPr lang="en-US" dirty="0" err="1"/>
              <a:t>pilihan</a:t>
            </a:r>
            <a:r>
              <a:rPr lang="en-US" dirty="0"/>
              <a:t> </a:t>
            </a:r>
            <a:r>
              <a:rPr lang="en-US" dirty="0" err="1"/>
              <a:t>ganda</a:t>
            </a:r>
            <a:r>
              <a:rPr lang="en-US" dirty="0"/>
              <a:t> </a:t>
            </a:r>
          </a:p>
          <a:p>
            <a:pPr marL="0" indent="0">
              <a:buNone/>
            </a:pPr>
            <a:r>
              <a:rPr lang="en-GB" dirty="0" err="1" smtClean="0"/>
              <a:t>Catatan</a:t>
            </a:r>
            <a:r>
              <a:rPr lang="en-GB" dirty="0" smtClean="0"/>
              <a:t>:</a:t>
            </a:r>
            <a:endParaRPr lang="en-US" dirty="0"/>
          </a:p>
          <a:p>
            <a:r>
              <a:rPr lang="en-US" dirty="0" err="1"/>
              <a:t>Dalam</a:t>
            </a:r>
            <a:r>
              <a:rPr lang="en-US" dirty="0"/>
              <a:t> </a:t>
            </a:r>
            <a:r>
              <a:rPr lang="en-US" dirty="0" err="1"/>
              <a:t>menilai</a:t>
            </a:r>
            <a:r>
              <a:rPr lang="en-US" dirty="0"/>
              <a:t> </a:t>
            </a:r>
            <a:r>
              <a:rPr lang="en-US" dirty="0" err="1"/>
              <a:t>aspek</a:t>
            </a:r>
            <a:r>
              <a:rPr lang="en-US" dirty="0"/>
              <a:t> </a:t>
            </a:r>
            <a:r>
              <a:rPr lang="en-US" dirty="0" err="1"/>
              <a:t>pengetahuan</a:t>
            </a:r>
            <a:r>
              <a:rPr lang="en-US" dirty="0"/>
              <a:t>, </a:t>
            </a:r>
            <a:r>
              <a:rPr lang="en-US" dirty="0" err="1"/>
              <a:t>pendidik</a:t>
            </a:r>
            <a:r>
              <a:rPr lang="en-US" dirty="0"/>
              <a:t> </a:t>
            </a:r>
            <a:r>
              <a:rPr lang="en-US" dirty="0" err="1"/>
              <a:t>diharapkan</a:t>
            </a:r>
            <a:r>
              <a:rPr lang="en-US" dirty="0"/>
              <a:t> </a:t>
            </a:r>
            <a:r>
              <a:rPr lang="en-US" dirty="0" err="1"/>
              <a:t>menggunakan</a:t>
            </a:r>
            <a:r>
              <a:rPr lang="en-US" dirty="0"/>
              <a:t> </a:t>
            </a:r>
            <a:r>
              <a:rPr lang="en-US" dirty="0" err="1"/>
              <a:t>berbagai</a:t>
            </a:r>
            <a:r>
              <a:rPr lang="en-US" dirty="0"/>
              <a:t> </a:t>
            </a:r>
            <a:r>
              <a:rPr lang="en-US" dirty="0" err="1"/>
              <a:t>bentuk</a:t>
            </a:r>
            <a:r>
              <a:rPr lang="en-US" dirty="0"/>
              <a:t> dan </a:t>
            </a:r>
            <a:r>
              <a:rPr lang="en-US" dirty="0" err="1"/>
              <a:t>teknik</a:t>
            </a:r>
            <a:r>
              <a:rPr lang="en-US" dirty="0"/>
              <a:t> </a:t>
            </a:r>
            <a:r>
              <a:rPr lang="en-US" dirty="0" err="1"/>
              <a:t>penilaian</a:t>
            </a:r>
            <a:r>
              <a:rPr lang="en-US" dirty="0"/>
              <a:t> </a:t>
            </a:r>
            <a:r>
              <a:rPr lang="en-US" dirty="0" err="1"/>
              <a:t>sehingga</a:t>
            </a:r>
            <a:r>
              <a:rPr lang="en-US" dirty="0"/>
              <a:t> </a:t>
            </a:r>
            <a:r>
              <a:rPr lang="en-US" dirty="0" err="1"/>
              <a:t>hasil</a:t>
            </a:r>
            <a:r>
              <a:rPr lang="en-US" dirty="0"/>
              <a:t> </a:t>
            </a:r>
            <a:r>
              <a:rPr lang="en-US" dirty="0" err="1"/>
              <a:t>penilaian</a:t>
            </a:r>
            <a:r>
              <a:rPr lang="en-US" dirty="0"/>
              <a:t> </a:t>
            </a:r>
            <a:r>
              <a:rPr lang="en-US" dirty="0" err="1"/>
              <a:t>pengetahuan</a:t>
            </a:r>
            <a:r>
              <a:rPr lang="en-US" dirty="0"/>
              <a:t> </a:t>
            </a:r>
            <a:r>
              <a:rPr lang="en-US" dirty="0" err="1"/>
              <a:t>bisa</a:t>
            </a:r>
            <a:r>
              <a:rPr lang="en-US" dirty="0"/>
              <a:t> </a:t>
            </a:r>
            <a:r>
              <a:rPr lang="en-US" dirty="0" err="1"/>
              <a:t>lebih</a:t>
            </a:r>
            <a:r>
              <a:rPr lang="en-US" dirty="0"/>
              <a:t> </a:t>
            </a:r>
            <a:r>
              <a:rPr lang="en-US" dirty="0" err="1"/>
              <a:t>otentik</a:t>
            </a:r>
            <a:r>
              <a:rPr lang="en-US" dirty="0"/>
              <a:t> dan </a:t>
            </a:r>
            <a:r>
              <a:rPr lang="en-US" dirty="0" err="1"/>
              <a:t>bermakna</a:t>
            </a:r>
            <a:r>
              <a:rPr lang="en-US" dirty="0"/>
              <a:t>. </a:t>
            </a:r>
          </a:p>
        </p:txBody>
      </p:sp>
    </p:spTree>
    <p:extLst>
      <p:ext uri="{BB962C8B-B14F-4D97-AF65-F5344CB8AC3E}">
        <p14:creationId xmlns:p14="http://schemas.microsoft.com/office/powerpoint/2010/main" val="290238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5CF6B0-DB20-45B6-889F-6B2095C06E3C}"/>
              </a:ext>
            </a:extLst>
          </p:cNvPr>
          <p:cNvPicPr>
            <a:picLocks noChangeAspect="1"/>
          </p:cNvPicPr>
          <p:nvPr/>
        </p:nvPicPr>
        <p:blipFill>
          <a:blip r:embed="rId2"/>
          <a:stretch>
            <a:fillRect/>
          </a:stretch>
        </p:blipFill>
        <p:spPr>
          <a:xfrm>
            <a:off x="253093" y="0"/>
            <a:ext cx="11862707" cy="4612821"/>
          </a:xfrm>
          <a:prstGeom prst="rect">
            <a:avLst/>
          </a:prstGeom>
        </p:spPr>
      </p:pic>
      <p:pic>
        <p:nvPicPr>
          <p:cNvPr id="5" name="Picture 4">
            <a:extLst>
              <a:ext uri="{FF2B5EF4-FFF2-40B4-BE49-F238E27FC236}">
                <a16:creationId xmlns:a16="http://schemas.microsoft.com/office/drawing/2014/main" id="{1D1A8F91-4010-4E66-A87D-878A6D8F0406}"/>
              </a:ext>
            </a:extLst>
          </p:cNvPr>
          <p:cNvPicPr>
            <a:picLocks noChangeAspect="1"/>
          </p:cNvPicPr>
          <p:nvPr/>
        </p:nvPicPr>
        <p:blipFill>
          <a:blip r:embed="rId3"/>
          <a:stretch>
            <a:fillRect/>
          </a:stretch>
        </p:blipFill>
        <p:spPr>
          <a:xfrm>
            <a:off x="563675" y="4523014"/>
            <a:ext cx="11437485" cy="2334986"/>
          </a:xfrm>
          <a:prstGeom prst="rect">
            <a:avLst/>
          </a:prstGeom>
        </p:spPr>
      </p:pic>
    </p:spTree>
    <p:extLst>
      <p:ext uri="{BB962C8B-B14F-4D97-AF65-F5344CB8AC3E}">
        <p14:creationId xmlns:p14="http://schemas.microsoft.com/office/powerpoint/2010/main" val="94210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666" y="378961"/>
            <a:ext cx="10515600" cy="5967247"/>
          </a:xfrm>
        </p:spPr>
        <p:txBody>
          <a:bodyPr>
            <a:normAutofit fontScale="55000" lnSpcReduction="20000"/>
          </a:bodyPr>
          <a:lstStyle/>
          <a:p>
            <a:pPr marL="0" indent="0">
              <a:buNone/>
            </a:pPr>
            <a:r>
              <a:rPr lang="en-GB" dirty="0" err="1" smtClean="0"/>
              <a:t>Bacalah</a:t>
            </a:r>
            <a:r>
              <a:rPr lang="en-GB" dirty="0" smtClean="0"/>
              <a:t> </a:t>
            </a:r>
            <a:r>
              <a:rPr lang="en-GB" dirty="0" err="1" smtClean="0"/>
              <a:t>kutipan</a:t>
            </a:r>
            <a:r>
              <a:rPr lang="en-GB" dirty="0" smtClean="0"/>
              <a:t> </a:t>
            </a:r>
            <a:r>
              <a:rPr lang="en-GB" dirty="0" err="1" smtClean="0"/>
              <a:t>berikut</a:t>
            </a:r>
            <a:endParaRPr lang="en-GB" dirty="0" smtClean="0"/>
          </a:p>
          <a:p>
            <a:pPr marL="0" indent="0">
              <a:buNone/>
            </a:pPr>
            <a:r>
              <a:rPr lang="en-GB" dirty="0" smtClean="0"/>
              <a:t>	</a:t>
            </a:r>
            <a:r>
              <a:rPr lang="id-ID" dirty="0" smtClean="0"/>
              <a:t>(</a:t>
            </a:r>
            <a:r>
              <a:rPr lang="id-ID" dirty="0"/>
              <a:t>1) Dalam upaya pencegahan pencemaran udara, hutan mampu menangkal polutan gas ataupun butiran padat. (2) Hasil penelitian menunjukkan bahwa volume udara yang mengandung polusi gas zon sebesar 150 ppm gas ternyata 99% terserap oleh tegukan hutan dalam waktu delapan jam. (3) Komplek industri yang mengeluarkan polutan belerang dioksida di Uni Rusia ternyata berkurang dengan adanya jalur vegetasi kayu selebar 500 m yang mengelilingi kawasan industri tersebut. (4) Tumbuhan berkayu ataupun pohon memang diandalkan dalam penyelamatan keadaan lingkungan seperti tanah, air, dan udara walaupun peran pohon tersebut sebatas pada lingkungan, yang belum akut. (5) Pohon memang tidak akan mampu menetralisasi polusi, terutama pada kawasan industri besar</a:t>
            </a:r>
            <a:r>
              <a:rPr lang="id-ID" dirty="0" smtClean="0"/>
              <a:t>.</a:t>
            </a:r>
            <a:endParaRPr lang="en-GB" dirty="0" smtClean="0"/>
          </a:p>
          <a:p>
            <a:pPr marL="0" indent="0" eaLnBrk="0">
              <a:buNone/>
            </a:pPr>
            <a:r>
              <a:rPr lang="en-GB" dirty="0" smtClean="0"/>
              <a:t>1. </a:t>
            </a:r>
            <a:r>
              <a:rPr lang="id-ID" dirty="0" smtClean="0"/>
              <a:t>Kata </a:t>
            </a:r>
            <a:r>
              <a:rPr lang="id-ID" dirty="0"/>
              <a:t>tidak baku terdapat pada kalimat ....</a:t>
            </a:r>
            <a:endParaRPr lang="en-US" dirty="0"/>
          </a:p>
          <a:p>
            <a:pPr marL="514350" lvl="0" indent="-514350" eaLnBrk="0">
              <a:buAutoNum type="alphaUcPeriod"/>
            </a:pPr>
            <a:r>
              <a:rPr lang="id-ID" dirty="0" smtClean="0"/>
              <a:t>(1)</a:t>
            </a:r>
            <a:endParaRPr lang="en-US" dirty="0"/>
          </a:p>
          <a:p>
            <a:pPr marL="514350" lvl="0" indent="-514350" eaLnBrk="0">
              <a:buAutoNum type="alphaUcPeriod"/>
            </a:pPr>
            <a:r>
              <a:rPr lang="id-ID" dirty="0" smtClean="0"/>
              <a:t>(</a:t>
            </a:r>
            <a:r>
              <a:rPr lang="id-ID" dirty="0"/>
              <a:t>2</a:t>
            </a:r>
            <a:r>
              <a:rPr lang="id-ID" dirty="0" smtClean="0"/>
              <a:t>)</a:t>
            </a:r>
            <a:endParaRPr lang="en-GB" dirty="0"/>
          </a:p>
          <a:p>
            <a:pPr marL="514350" lvl="0" indent="-514350" eaLnBrk="0">
              <a:buAutoNum type="alphaUcPeriod"/>
            </a:pPr>
            <a:r>
              <a:rPr lang="id-ID" dirty="0" smtClean="0"/>
              <a:t>(</a:t>
            </a:r>
            <a:r>
              <a:rPr lang="id-ID" dirty="0"/>
              <a:t>3</a:t>
            </a:r>
            <a:r>
              <a:rPr lang="id-ID" dirty="0" smtClean="0"/>
              <a:t>)</a:t>
            </a:r>
            <a:endParaRPr lang="en-US" dirty="0"/>
          </a:p>
          <a:p>
            <a:pPr marL="514350" lvl="0" indent="-514350" eaLnBrk="0">
              <a:buAutoNum type="alphaUcPeriod"/>
            </a:pPr>
            <a:r>
              <a:rPr lang="id-ID" dirty="0" smtClean="0"/>
              <a:t>(</a:t>
            </a:r>
            <a:r>
              <a:rPr lang="id-ID" dirty="0"/>
              <a:t>4</a:t>
            </a:r>
            <a:r>
              <a:rPr lang="id-ID" dirty="0" smtClean="0"/>
              <a:t>)</a:t>
            </a:r>
            <a:endParaRPr lang="en-US" dirty="0"/>
          </a:p>
          <a:p>
            <a:pPr marL="514350" lvl="0" indent="-514350" eaLnBrk="0">
              <a:buAutoNum type="alphaUcPeriod"/>
            </a:pPr>
            <a:r>
              <a:rPr lang="id-ID" dirty="0" smtClean="0"/>
              <a:t>(</a:t>
            </a:r>
            <a:r>
              <a:rPr lang="id-ID" dirty="0"/>
              <a:t>5</a:t>
            </a:r>
            <a:r>
              <a:rPr lang="id-ID" dirty="0" smtClean="0"/>
              <a:t>)</a:t>
            </a:r>
            <a:endParaRPr lang="en-GB" dirty="0" smtClean="0"/>
          </a:p>
          <a:p>
            <a:pPr marL="0" lvl="0" indent="0" eaLnBrk="0">
              <a:buNone/>
            </a:pPr>
            <a:endParaRPr lang="en-GB" dirty="0" smtClean="0"/>
          </a:p>
          <a:p>
            <a:pPr marL="0" lvl="0" indent="0" eaLnBrk="0">
              <a:buNone/>
            </a:pPr>
            <a:r>
              <a:rPr lang="en-GB" dirty="0" smtClean="0"/>
              <a:t>2. </a:t>
            </a:r>
            <a:r>
              <a:rPr lang="en-GB" dirty="0" err="1" smtClean="0"/>
              <a:t>Paragraf</a:t>
            </a:r>
            <a:r>
              <a:rPr lang="en-GB" dirty="0" smtClean="0"/>
              <a:t> </a:t>
            </a:r>
            <a:r>
              <a:rPr lang="en-GB" dirty="0" err="1" smtClean="0"/>
              <a:t>tersebut</a:t>
            </a:r>
            <a:r>
              <a:rPr lang="en-GB" dirty="0" smtClean="0"/>
              <a:t> </a:t>
            </a:r>
            <a:r>
              <a:rPr lang="en-GB" dirty="0" err="1" smtClean="0"/>
              <a:t>termasuk</a:t>
            </a:r>
            <a:r>
              <a:rPr lang="en-GB" dirty="0" smtClean="0"/>
              <a:t> </a:t>
            </a:r>
            <a:r>
              <a:rPr lang="en-GB" dirty="0" err="1" smtClean="0"/>
              <a:t>jenis</a:t>
            </a:r>
            <a:r>
              <a:rPr lang="en-GB" dirty="0" smtClean="0"/>
              <a:t> </a:t>
            </a:r>
            <a:r>
              <a:rPr lang="en-GB" dirty="0" err="1" smtClean="0"/>
              <a:t>paragraf</a:t>
            </a:r>
            <a:r>
              <a:rPr lang="en-GB" dirty="0" smtClean="0"/>
              <a:t> </a:t>
            </a:r>
          </a:p>
          <a:p>
            <a:pPr marL="514350" lvl="0" indent="-514350" eaLnBrk="0">
              <a:buAutoNum type="alphaUcPeriod"/>
            </a:pPr>
            <a:r>
              <a:rPr lang="en-GB" dirty="0" err="1" smtClean="0"/>
              <a:t>Paragraf</a:t>
            </a:r>
            <a:r>
              <a:rPr lang="en-GB" dirty="0" smtClean="0"/>
              <a:t> </a:t>
            </a:r>
            <a:r>
              <a:rPr lang="en-GB" dirty="0" err="1" smtClean="0"/>
              <a:t>Deduktif</a:t>
            </a:r>
            <a:endParaRPr lang="en-GB" dirty="0" smtClean="0"/>
          </a:p>
          <a:p>
            <a:pPr marL="514350" lvl="0" indent="-514350" eaLnBrk="0">
              <a:buAutoNum type="alphaUcPeriod"/>
            </a:pPr>
            <a:r>
              <a:rPr lang="en-GB" dirty="0" err="1" smtClean="0"/>
              <a:t>Paragraf</a:t>
            </a:r>
            <a:r>
              <a:rPr lang="en-GB" dirty="0" smtClean="0"/>
              <a:t> </a:t>
            </a:r>
            <a:r>
              <a:rPr lang="en-GB" dirty="0" err="1" smtClean="0"/>
              <a:t>Induktif</a:t>
            </a:r>
            <a:endParaRPr lang="en-GB" dirty="0" smtClean="0"/>
          </a:p>
          <a:p>
            <a:pPr marL="514350" lvl="0" indent="-514350" eaLnBrk="0">
              <a:buAutoNum type="alphaUcPeriod"/>
            </a:pPr>
            <a:r>
              <a:rPr lang="en-GB" dirty="0" err="1" smtClean="0"/>
              <a:t>Paragaraf</a:t>
            </a:r>
            <a:r>
              <a:rPr lang="en-GB" dirty="0" smtClean="0"/>
              <a:t> </a:t>
            </a:r>
            <a:r>
              <a:rPr lang="en-GB" dirty="0" err="1" smtClean="0"/>
              <a:t>Deskriptif</a:t>
            </a:r>
            <a:endParaRPr lang="en-GB" dirty="0" smtClean="0"/>
          </a:p>
          <a:p>
            <a:pPr marL="514350" lvl="0" indent="-514350" eaLnBrk="0">
              <a:buAutoNum type="alphaUcPeriod"/>
            </a:pPr>
            <a:r>
              <a:rPr lang="en-GB" dirty="0" err="1" smtClean="0"/>
              <a:t>Paragraf</a:t>
            </a:r>
            <a:r>
              <a:rPr lang="en-GB" dirty="0" smtClean="0"/>
              <a:t> </a:t>
            </a:r>
            <a:r>
              <a:rPr lang="en-GB" dirty="0" err="1" smtClean="0"/>
              <a:t>Naratif</a:t>
            </a:r>
            <a:endParaRPr lang="en-GB" dirty="0" smtClean="0"/>
          </a:p>
          <a:p>
            <a:pPr marL="514350" lvl="0" indent="-514350" eaLnBrk="0">
              <a:buAutoNum type="alphaUcPeriod"/>
            </a:pPr>
            <a:r>
              <a:rPr lang="en-GB" dirty="0" err="1" smtClean="0"/>
              <a:t>Paragraf</a:t>
            </a:r>
            <a:r>
              <a:rPr lang="en-GB" dirty="0" smtClean="0"/>
              <a:t> </a:t>
            </a:r>
            <a:r>
              <a:rPr lang="en-GB" dirty="0" err="1" smtClean="0"/>
              <a:t>Campuran</a:t>
            </a:r>
            <a:endParaRPr lang="en-GB" dirty="0" smtClean="0"/>
          </a:p>
          <a:p>
            <a:pPr marL="0" lvl="0" indent="0" eaLnBrk="0">
              <a:buNone/>
            </a:pPr>
            <a:endParaRPr lang="en-US" dirty="0"/>
          </a:p>
          <a:p>
            <a:pPr marL="0" indent="0">
              <a:buNone/>
            </a:pPr>
            <a:endParaRPr lang="en-GB" dirty="0" smtClean="0"/>
          </a:p>
          <a:p>
            <a:pPr marL="0" indent="0">
              <a:buNone/>
            </a:pPr>
            <a:endParaRPr lang="en-US" dirty="0"/>
          </a:p>
          <a:p>
            <a:endParaRPr lang="en-US" dirty="0"/>
          </a:p>
        </p:txBody>
      </p:sp>
    </p:spTree>
    <p:extLst>
      <p:ext uri="{BB962C8B-B14F-4D97-AF65-F5344CB8AC3E}">
        <p14:creationId xmlns:p14="http://schemas.microsoft.com/office/powerpoint/2010/main" val="186070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6617-E1A1-473E-93CE-46441C550980}"/>
              </a:ext>
            </a:extLst>
          </p:cNvPr>
          <p:cNvSpPr>
            <a:spLocks noGrp="1"/>
          </p:cNvSpPr>
          <p:nvPr>
            <p:ph type="title"/>
          </p:nvPr>
        </p:nvSpPr>
        <p:spPr/>
        <p:txBody>
          <a:bodyPr/>
          <a:lstStyle/>
          <a:p>
            <a:r>
              <a:rPr lang="en-US" dirty="0"/>
              <a:t>PENILAIAN KETERAMPILAN (KINERJA)</a:t>
            </a:r>
          </a:p>
        </p:txBody>
      </p:sp>
      <p:sp>
        <p:nvSpPr>
          <p:cNvPr id="3" name="Content Placeholder 2">
            <a:extLst>
              <a:ext uri="{FF2B5EF4-FFF2-40B4-BE49-F238E27FC236}">
                <a16:creationId xmlns:a16="http://schemas.microsoft.com/office/drawing/2014/main" id="{8FA5FF68-641D-4F89-87CE-1D75935F56EB}"/>
              </a:ext>
            </a:extLst>
          </p:cNvPr>
          <p:cNvSpPr>
            <a:spLocks noGrp="1"/>
          </p:cNvSpPr>
          <p:nvPr>
            <p:ph idx="1"/>
          </p:nvPr>
        </p:nvSpPr>
        <p:spPr>
          <a:xfrm>
            <a:off x="1126671" y="1392072"/>
            <a:ext cx="11065329" cy="4812186"/>
          </a:xfrm>
        </p:spPr>
        <p:txBody>
          <a:bodyPr>
            <a:normAutofit/>
          </a:bodyPr>
          <a:lstStyle/>
          <a:p>
            <a:r>
              <a:rPr lang="en-US" dirty="0" err="1"/>
              <a:t>Penilaian</a:t>
            </a:r>
            <a:r>
              <a:rPr lang="en-US" dirty="0"/>
              <a:t> </a:t>
            </a:r>
            <a:r>
              <a:rPr lang="en-US" dirty="0" err="1"/>
              <a:t>kinerja</a:t>
            </a:r>
            <a:r>
              <a:rPr lang="en-US" dirty="0"/>
              <a:t> </a:t>
            </a:r>
            <a:r>
              <a:rPr lang="en-US" dirty="0" err="1"/>
              <a:t>merupakan</a:t>
            </a:r>
            <a:r>
              <a:rPr lang="en-US" dirty="0"/>
              <a:t> </a:t>
            </a:r>
            <a:r>
              <a:rPr lang="en-US" dirty="0" err="1"/>
              <a:t>bentuk</a:t>
            </a:r>
            <a:r>
              <a:rPr lang="en-US" dirty="0"/>
              <a:t> </a:t>
            </a:r>
            <a:r>
              <a:rPr lang="en-US" dirty="0" err="1"/>
              <a:t>penilaian</a:t>
            </a:r>
            <a:r>
              <a:rPr lang="en-US" dirty="0"/>
              <a:t> yang </a:t>
            </a:r>
            <a:r>
              <a:rPr lang="en-US" dirty="0" err="1"/>
              <a:t>menuntut</a:t>
            </a:r>
            <a:r>
              <a:rPr lang="en-US" dirty="0"/>
              <a:t> </a:t>
            </a:r>
            <a:r>
              <a:rPr lang="en-US" dirty="0" err="1"/>
              <a:t>peserta</a:t>
            </a:r>
            <a:r>
              <a:rPr lang="en-US" dirty="0"/>
              <a:t> </a:t>
            </a:r>
            <a:r>
              <a:rPr lang="en-US" dirty="0" err="1"/>
              <a:t>didik</a:t>
            </a:r>
            <a:r>
              <a:rPr lang="en-US" dirty="0"/>
              <a:t> </a:t>
            </a:r>
            <a:r>
              <a:rPr lang="en-US" dirty="0" err="1"/>
              <a:t>mempraktikkan</a:t>
            </a:r>
            <a:r>
              <a:rPr lang="en-US" dirty="0"/>
              <a:t> dan </a:t>
            </a:r>
            <a:r>
              <a:rPr lang="en-US" dirty="0" err="1"/>
              <a:t>mengaplikasikan</a:t>
            </a:r>
            <a:r>
              <a:rPr lang="en-US" dirty="0"/>
              <a:t> </a:t>
            </a:r>
            <a:r>
              <a:rPr lang="en-US" dirty="0" err="1"/>
              <a:t>pengetahuan</a:t>
            </a:r>
            <a:r>
              <a:rPr lang="en-US" dirty="0"/>
              <a:t> yang </a:t>
            </a:r>
            <a:r>
              <a:rPr lang="en-US" dirty="0" err="1"/>
              <a:t>sudah</a:t>
            </a:r>
            <a:r>
              <a:rPr lang="en-US" dirty="0"/>
              <a:t> </a:t>
            </a:r>
            <a:r>
              <a:rPr lang="en-US" dirty="0" err="1"/>
              <a:t>dipelajari</a:t>
            </a:r>
            <a:r>
              <a:rPr lang="en-US" dirty="0"/>
              <a:t>  </a:t>
            </a:r>
            <a:r>
              <a:rPr lang="en-US" dirty="0" err="1"/>
              <a:t>ke</a:t>
            </a:r>
            <a:r>
              <a:rPr lang="en-US" dirty="0"/>
              <a:t>  </a:t>
            </a:r>
            <a:r>
              <a:rPr lang="en-US" dirty="0" err="1"/>
              <a:t>dalam</a:t>
            </a:r>
            <a:r>
              <a:rPr lang="en-US" dirty="0"/>
              <a:t> </a:t>
            </a:r>
            <a:r>
              <a:rPr lang="en-US" dirty="0" err="1"/>
              <a:t>berbagai</a:t>
            </a:r>
            <a:r>
              <a:rPr lang="en-US" dirty="0"/>
              <a:t> </a:t>
            </a:r>
            <a:r>
              <a:rPr lang="en-US" dirty="0" err="1"/>
              <a:t>macam</a:t>
            </a:r>
            <a:r>
              <a:rPr lang="en-US" dirty="0"/>
              <a:t> </a:t>
            </a:r>
            <a:r>
              <a:rPr lang="en-US" dirty="0" err="1"/>
              <a:t>konteks</a:t>
            </a:r>
            <a:r>
              <a:rPr lang="en-US" dirty="0"/>
              <a:t> </a:t>
            </a:r>
            <a:r>
              <a:rPr lang="en-US" dirty="0" err="1"/>
              <a:t>sesuai</a:t>
            </a:r>
            <a:r>
              <a:rPr lang="en-US" dirty="0"/>
              <a:t> </a:t>
            </a:r>
            <a:r>
              <a:rPr lang="en-US" dirty="0" err="1"/>
              <a:t>dengan</a:t>
            </a:r>
            <a:r>
              <a:rPr lang="en-US" dirty="0"/>
              <a:t> </a:t>
            </a:r>
            <a:r>
              <a:rPr lang="en-US" dirty="0" err="1"/>
              <a:t>kriteria</a:t>
            </a:r>
            <a:r>
              <a:rPr lang="en-US" dirty="0"/>
              <a:t> yang </a:t>
            </a:r>
            <a:r>
              <a:rPr lang="en-US" dirty="0" err="1"/>
              <a:t>diinginkan</a:t>
            </a:r>
            <a:r>
              <a:rPr lang="en-US" dirty="0"/>
              <a:t>. </a:t>
            </a:r>
            <a:endParaRPr lang="en-US" dirty="0" smtClean="0"/>
          </a:p>
          <a:p>
            <a:r>
              <a:rPr lang="en-GB" dirty="0" err="1" smtClean="0"/>
              <a:t>Dalam</a:t>
            </a:r>
            <a:r>
              <a:rPr lang="en-GB" dirty="0" smtClean="0"/>
              <a:t> </a:t>
            </a:r>
            <a:r>
              <a:rPr lang="en-GB" dirty="0" err="1" smtClean="0"/>
              <a:t>pembelajaran</a:t>
            </a:r>
            <a:r>
              <a:rPr lang="en-GB" dirty="0" smtClean="0"/>
              <a:t> </a:t>
            </a:r>
            <a:r>
              <a:rPr lang="en-GB" dirty="0" err="1" smtClean="0"/>
              <a:t>bahasa</a:t>
            </a:r>
            <a:r>
              <a:rPr lang="en-GB" dirty="0" smtClean="0"/>
              <a:t> Indonesia, </a:t>
            </a:r>
            <a:r>
              <a:rPr lang="en-GB" dirty="0" err="1" smtClean="0"/>
              <a:t>dapat</a:t>
            </a:r>
            <a:r>
              <a:rPr lang="en-GB" dirty="0" smtClean="0"/>
              <a:t> </a:t>
            </a:r>
            <a:r>
              <a:rPr lang="en-GB" dirty="0" err="1" smtClean="0"/>
              <a:t>berbentuk</a:t>
            </a:r>
            <a:r>
              <a:rPr lang="en-GB" dirty="0" smtClean="0"/>
              <a:t> :</a:t>
            </a:r>
          </a:p>
          <a:p>
            <a:pPr marL="514350" indent="-514350">
              <a:buAutoNum type="alphaLcPeriod"/>
            </a:pPr>
            <a:r>
              <a:rPr lang="en-GB" dirty="0" err="1" smtClean="0"/>
              <a:t>Praktik</a:t>
            </a:r>
            <a:r>
              <a:rPr lang="en-GB" dirty="0" smtClean="0"/>
              <a:t> : </a:t>
            </a:r>
            <a:r>
              <a:rPr lang="en-GB" dirty="0" err="1" smtClean="0"/>
              <a:t>membaca</a:t>
            </a:r>
            <a:r>
              <a:rPr lang="en-GB" dirty="0" smtClean="0"/>
              <a:t> </a:t>
            </a:r>
            <a:r>
              <a:rPr lang="en-GB" dirty="0" err="1" smtClean="0"/>
              <a:t>puisi</a:t>
            </a:r>
            <a:r>
              <a:rPr lang="en-GB" dirty="0" smtClean="0"/>
              <a:t>, </a:t>
            </a:r>
            <a:r>
              <a:rPr lang="en-GB" dirty="0" err="1" smtClean="0"/>
              <a:t>berpidato</a:t>
            </a:r>
            <a:r>
              <a:rPr lang="en-GB" dirty="0" smtClean="0"/>
              <a:t>, </a:t>
            </a:r>
            <a:r>
              <a:rPr lang="en-GB" dirty="0" err="1" smtClean="0"/>
              <a:t>membacakan</a:t>
            </a:r>
            <a:r>
              <a:rPr lang="en-GB" dirty="0" smtClean="0"/>
              <a:t> </a:t>
            </a:r>
            <a:r>
              <a:rPr lang="en-GB" dirty="0" err="1" smtClean="0"/>
              <a:t>berita</a:t>
            </a:r>
            <a:r>
              <a:rPr lang="en-GB" dirty="0" smtClean="0"/>
              <a:t>, </a:t>
            </a:r>
            <a:r>
              <a:rPr lang="en-GB" dirty="0" err="1" smtClean="0"/>
              <a:t>bercerita</a:t>
            </a:r>
            <a:r>
              <a:rPr lang="en-GB" dirty="0" smtClean="0"/>
              <a:t>, </a:t>
            </a:r>
            <a:r>
              <a:rPr lang="en-GB" dirty="0" err="1" smtClean="0"/>
              <a:t>berdebat</a:t>
            </a:r>
            <a:r>
              <a:rPr lang="en-GB" dirty="0" smtClean="0"/>
              <a:t>, </a:t>
            </a:r>
            <a:r>
              <a:rPr lang="en-GB" dirty="0" err="1" smtClean="0"/>
              <a:t>berseminar</a:t>
            </a:r>
            <a:r>
              <a:rPr lang="en-GB" dirty="0" smtClean="0"/>
              <a:t>, </a:t>
            </a:r>
            <a:r>
              <a:rPr lang="en-GB" dirty="0" err="1" smtClean="0"/>
              <a:t>dsb</a:t>
            </a:r>
            <a:endParaRPr lang="en-GB" dirty="0" smtClean="0"/>
          </a:p>
          <a:p>
            <a:pPr marL="514350" indent="-514350">
              <a:buAutoNum type="alphaLcPeriod"/>
            </a:pPr>
            <a:r>
              <a:rPr lang="en-GB" dirty="0" err="1" smtClean="0"/>
              <a:t>Produk</a:t>
            </a:r>
            <a:r>
              <a:rPr lang="en-GB" dirty="0" smtClean="0"/>
              <a:t> : </a:t>
            </a:r>
            <a:r>
              <a:rPr lang="en-GB" dirty="0" err="1" smtClean="0"/>
              <a:t>puisi</a:t>
            </a:r>
            <a:r>
              <a:rPr lang="en-GB" dirty="0" smtClean="0"/>
              <a:t>, </a:t>
            </a:r>
            <a:r>
              <a:rPr lang="en-GB" dirty="0" err="1" smtClean="0"/>
              <a:t>cerpen</a:t>
            </a:r>
            <a:r>
              <a:rPr lang="en-GB" dirty="0" smtClean="0"/>
              <a:t>, </a:t>
            </a:r>
            <a:r>
              <a:rPr lang="en-GB" dirty="0" err="1" smtClean="0"/>
              <a:t>surat</a:t>
            </a:r>
            <a:r>
              <a:rPr lang="en-GB" dirty="0" smtClean="0"/>
              <a:t>, </a:t>
            </a:r>
            <a:r>
              <a:rPr lang="en-GB" dirty="0" err="1" smtClean="0"/>
              <a:t>surel</a:t>
            </a:r>
            <a:r>
              <a:rPr lang="en-GB" dirty="0" smtClean="0"/>
              <a:t>, slogan, poster, </a:t>
            </a:r>
            <a:r>
              <a:rPr lang="en-GB" dirty="0" err="1" smtClean="0"/>
              <a:t>pengumuman</a:t>
            </a:r>
            <a:r>
              <a:rPr lang="en-GB" dirty="0" smtClean="0"/>
              <a:t>, </a:t>
            </a:r>
            <a:r>
              <a:rPr lang="en-GB" dirty="0" err="1" smtClean="0"/>
              <a:t>dll</a:t>
            </a:r>
            <a:endParaRPr lang="en-GB" dirty="0" smtClean="0"/>
          </a:p>
          <a:p>
            <a:pPr marL="514350" indent="-514350">
              <a:buAutoNum type="alphaLcPeriod"/>
            </a:pPr>
            <a:r>
              <a:rPr lang="en-GB" dirty="0" err="1" smtClean="0"/>
              <a:t>Proyek</a:t>
            </a:r>
            <a:r>
              <a:rPr lang="en-GB" dirty="0" smtClean="0"/>
              <a:t> : </a:t>
            </a:r>
            <a:r>
              <a:rPr lang="en-GB" dirty="0" err="1" smtClean="0"/>
              <a:t>laporan</a:t>
            </a:r>
            <a:r>
              <a:rPr lang="en-GB" dirty="0" smtClean="0"/>
              <a:t> </a:t>
            </a:r>
            <a:r>
              <a:rPr lang="en-GB" dirty="0" err="1" smtClean="0"/>
              <a:t>hasil</a:t>
            </a:r>
            <a:r>
              <a:rPr lang="en-GB" dirty="0" smtClean="0"/>
              <a:t> </a:t>
            </a:r>
            <a:r>
              <a:rPr lang="en-GB" dirty="0" err="1" smtClean="0"/>
              <a:t>pengamatan</a:t>
            </a:r>
            <a:r>
              <a:rPr lang="en-GB" dirty="0"/>
              <a:t> </a:t>
            </a:r>
            <a:r>
              <a:rPr lang="en-GB" dirty="0" err="1" smtClean="0"/>
              <a:t>dan</a:t>
            </a:r>
            <a:r>
              <a:rPr lang="en-GB" dirty="0" smtClean="0"/>
              <a:t> </a:t>
            </a:r>
            <a:r>
              <a:rPr lang="en-GB" dirty="0" err="1" smtClean="0"/>
              <a:t>hasil</a:t>
            </a:r>
            <a:r>
              <a:rPr lang="en-GB" dirty="0" smtClean="0"/>
              <a:t> </a:t>
            </a:r>
            <a:r>
              <a:rPr lang="en-GB" dirty="0" err="1" smtClean="0"/>
              <a:t>penelitian</a:t>
            </a:r>
            <a:r>
              <a:rPr lang="en-GB" dirty="0" smtClean="0"/>
              <a:t>, </a:t>
            </a:r>
            <a:r>
              <a:rPr lang="en-GB" dirty="0" err="1" smtClean="0"/>
              <a:t>naskah</a:t>
            </a:r>
            <a:r>
              <a:rPr lang="en-GB" dirty="0" smtClean="0"/>
              <a:t> drama, </a:t>
            </a:r>
            <a:r>
              <a:rPr lang="en-GB" dirty="0" err="1" smtClean="0"/>
              <a:t>artikel</a:t>
            </a:r>
            <a:r>
              <a:rPr lang="en-GB" dirty="0"/>
              <a:t> </a:t>
            </a:r>
            <a:r>
              <a:rPr lang="en-GB" dirty="0" err="1" smtClean="0"/>
              <a:t>ilmiah</a:t>
            </a:r>
            <a:r>
              <a:rPr lang="en-GB" dirty="0" smtClean="0"/>
              <a:t>, </a:t>
            </a:r>
            <a:r>
              <a:rPr lang="en-GB" dirty="0" err="1" smtClean="0"/>
              <a:t>esay</a:t>
            </a:r>
            <a:r>
              <a:rPr lang="en-GB" dirty="0" smtClean="0"/>
              <a:t>, </a:t>
            </a:r>
            <a:r>
              <a:rPr lang="en-GB" dirty="0" err="1" smtClean="0"/>
              <a:t>resensi</a:t>
            </a:r>
            <a:r>
              <a:rPr lang="en-GB" dirty="0" smtClean="0"/>
              <a:t>, </a:t>
            </a:r>
            <a:r>
              <a:rPr lang="en-GB" dirty="0" err="1" smtClean="0"/>
              <a:t>dll</a:t>
            </a:r>
            <a:endParaRPr lang="en-GB" dirty="0" smtClean="0"/>
          </a:p>
        </p:txBody>
      </p:sp>
    </p:spTree>
    <p:extLst>
      <p:ext uri="{BB962C8B-B14F-4D97-AF65-F5344CB8AC3E}">
        <p14:creationId xmlns:p14="http://schemas.microsoft.com/office/powerpoint/2010/main" val="10445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4B8E-7793-477A-96D9-EFBBB5CAABF9}"/>
              </a:ext>
            </a:extLst>
          </p:cNvPr>
          <p:cNvSpPr>
            <a:spLocks noGrp="1"/>
          </p:cNvSpPr>
          <p:nvPr>
            <p:ph type="title"/>
          </p:nvPr>
        </p:nvSpPr>
        <p:spPr/>
        <p:txBody>
          <a:bodyPr/>
          <a:lstStyle/>
          <a:p>
            <a:r>
              <a:rPr lang="en-US" dirty="0"/>
              <a:t>PRINSIP PENILAIAN KINERJA</a:t>
            </a:r>
          </a:p>
        </p:txBody>
      </p:sp>
      <p:sp>
        <p:nvSpPr>
          <p:cNvPr id="3" name="Content Placeholder 2">
            <a:extLst>
              <a:ext uri="{FF2B5EF4-FFF2-40B4-BE49-F238E27FC236}">
                <a16:creationId xmlns:a16="http://schemas.microsoft.com/office/drawing/2014/main" id="{DF760BB6-8537-4F27-9689-95D9F3E23D78}"/>
              </a:ext>
            </a:extLst>
          </p:cNvPr>
          <p:cNvSpPr>
            <a:spLocks noGrp="1"/>
          </p:cNvSpPr>
          <p:nvPr>
            <p:ph idx="1"/>
          </p:nvPr>
        </p:nvSpPr>
        <p:spPr>
          <a:xfrm>
            <a:off x="326571" y="1690688"/>
            <a:ext cx="11027229" cy="4486275"/>
          </a:xfrm>
        </p:spPr>
        <p:txBody>
          <a:bodyPr>
            <a:normAutofit/>
          </a:bodyPr>
          <a:lstStyle/>
          <a:p>
            <a:pPr marL="0" indent="0">
              <a:buNone/>
            </a:pPr>
            <a:r>
              <a:rPr lang="en-US" dirty="0" smtClean="0"/>
              <a:t> (1) </a:t>
            </a:r>
            <a:r>
              <a:rPr lang="en-US" dirty="0" err="1" smtClean="0"/>
              <a:t>merupakan</a:t>
            </a:r>
            <a:r>
              <a:rPr lang="en-US" dirty="0" smtClean="0"/>
              <a:t> </a:t>
            </a:r>
            <a:r>
              <a:rPr lang="en-US" dirty="0" err="1"/>
              <a:t>bagian</a:t>
            </a:r>
            <a:r>
              <a:rPr lang="en-US" dirty="0"/>
              <a:t> yang </a:t>
            </a:r>
            <a:r>
              <a:rPr lang="en-US" dirty="0" err="1"/>
              <a:t>tidak</a:t>
            </a:r>
            <a:r>
              <a:rPr lang="en-US" dirty="0"/>
              <a:t> </a:t>
            </a:r>
            <a:r>
              <a:rPr lang="en-US" dirty="0" err="1"/>
              <a:t>terpisahkan</a:t>
            </a:r>
            <a:r>
              <a:rPr lang="en-US" dirty="0"/>
              <a:t> </a:t>
            </a:r>
            <a:r>
              <a:rPr lang="en-US" dirty="0" err="1"/>
              <a:t>dari</a:t>
            </a:r>
            <a:r>
              <a:rPr lang="en-US" dirty="0"/>
              <a:t> proses </a:t>
            </a:r>
            <a:r>
              <a:rPr lang="en-US" dirty="0" err="1"/>
              <a:t>pembelajaran</a:t>
            </a:r>
            <a:r>
              <a:rPr lang="en-US" dirty="0"/>
              <a:t>; </a:t>
            </a:r>
          </a:p>
          <a:p>
            <a:pPr marL="450850" indent="-450850">
              <a:buNone/>
              <a:tabLst>
                <a:tab pos="273050" algn="l"/>
              </a:tabLst>
            </a:pPr>
            <a:r>
              <a:rPr lang="en-US" dirty="0"/>
              <a:t>(2) </a:t>
            </a:r>
            <a:r>
              <a:rPr lang="en-US" dirty="0" err="1"/>
              <a:t>Mencerminkan</a:t>
            </a:r>
            <a:r>
              <a:rPr lang="en-US" dirty="0"/>
              <a:t> </a:t>
            </a:r>
            <a:r>
              <a:rPr lang="en-US" dirty="0" err="1"/>
              <a:t>masalah</a:t>
            </a:r>
            <a:r>
              <a:rPr lang="en-US" dirty="0"/>
              <a:t> yang </a:t>
            </a:r>
            <a:r>
              <a:rPr lang="en-US" dirty="0" err="1"/>
              <a:t>dihadapi</a:t>
            </a:r>
            <a:r>
              <a:rPr lang="en-US" dirty="0"/>
              <a:t> </a:t>
            </a:r>
            <a:r>
              <a:rPr lang="en-US" dirty="0" err="1"/>
              <a:t>dalam</a:t>
            </a:r>
            <a:r>
              <a:rPr lang="en-US" dirty="0"/>
              <a:t> </a:t>
            </a:r>
            <a:r>
              <a:rPr lang="en-US" dirty="0" err="1"/>
              <a:t>kehidupan</a:t>
            </a:r>
            <a:r>
              <a:rPr lang="en-US" dirty="0"/>
              <a:t> </a:t>
            </a:r>
            <a:r>
              <a:rPr lang="en-US" dirty="0" err="1"/>
              <a:t>sehari-hari</a:t>
            </a:r>
            <a:r>
              <a:rPr lang="en-US" dirty="0"/>
              <a:t> dan </a:t>
            </a:r>
            <a:r>
              <a:rPr lang="en-US" dirty="0" err="1"/>
              <a:t>masalah</a:t>
            </a:r>
            <a:r>
              <a:rPr lang="en-US" dirty="0"/>
              <a:t> dunia </a:t>
            </a:r>
            <a:r>
              <a:rPr lang="en-US" dirty="0" err="1"/>
              <a:t>sekolah</a:t>
            </a:r>
            <a:r>
              <a:rPr lang="en-US" dirty="0"/>
              <a:t>; </a:t>
            </a:r>
          </a:p>
          <a:p>
            <a:pPr marL="450850" indent="-450850">
              <a:buNone/>
              <a:tabLst>
                <a:tab pos="273050" algn="l"/>
              </a:tabLst>
            </a:pPr>
            <a:r>
              <a:rPr lang="en-US" dirty="0"/>
              <a:t>(3) </a:t>
            </a:r>
            <a:r>
              <a:rPr lang="en-US" dirty="0" err="1"/>
              <a:t>menggunakan</a:t>
            </a:r>
            <a:r>
              <a:rPr lang="en-US" dirty="0"/>
              <a:t> </a:t>
            </a:r>
            <a:r>
              <a:rPr lang="en-US" dirty="0" err="1"/>
              <a:t>berbagai</a:t>
            </a:r>
            <a:r>
              <a:rPr lang="en-US" dirty="0"/>
              <a:t> </a:t>
            </a:r>
            <a:r>
              <a:rPr lang="en-US" dirty="0" err="1"/>
              <a:t>metode</a:t>
            </a:r>
            <a:r>
              <a:rPr lang="en-US" dirty="0"/>
              <a:t> dan </a:t>
            </a:r>
            <a:r>
              <a:rPr lang="en-US" dirty="0" err="1"/>
              <a:t>kriteria</a:t>
            </a:r>
            <a:r>
              <a:rPr lang="en-US" dirty="0"/>
              <a:t> yang </a:t>
            </a:r>
            <a:r>
              <a:rPr lang="en-US" dirty="0" err="1"/>
              <a:t>sesuai</a:t>
            </a:r>
            <a:r>
              <a:rPr lang="en-US" dirty="0"/>
              <a:t> </a:t>
            </a:r>
            <a:r>
              <a:rPr lang="en-US" dirty="0" err="1"/>
              <a:t>dengan</a:t>
            </a:r>
            <a:r>
              <a:rPr lang="en-US" dirty="0"/>
              <a:t> </a:t>
            </a:r>
            <a:r>
              <a:rPr lang="en-US" dirty="0" err="1"/>
              <a:t>karakteristik</a:t>
            </a:r>
            <a:r>
              <a:rPr lang="en-US" dirty="0"/>
              <a:t> dan </a:t>
            </a:r>
            <a:r>
              <a:rPr lang="en-US" dirty="0" err="1"/>
              <a:t>esensi</a:t>
            </a:r>
            <a:r>
              <a:rPr lang="en-US" dirty="0"/>
              <a:t> </a:t>
            </a:r>
            <a:r>
              <a:rPr lang="en-US" dirty="0" err="1"/>
              <a:t>pengalaman</a:t>
            </a:r>
            <a:r>
              <a:rPr lang="en-US" dirty="0"/>
              <a:t> </a:t>
            </a:r>
            <a:r>
              <a:rPr lang="en-US" dirty="0" err="1"/>
              <a:t>belajar</a:t>
            </a:r>
            <a:r>
              <a:rPr lang="en-US" dirty="0"/>
              <a:t>; </a:t>
            </a:r>
          </a:p>
          <a:p>
            <a:pPr marL="450850" indent="-450850">
              <a:buNone/>
              <a:tabLst>
                <a:tab pos="273050" algn="l"/>
              </a:tabLst>
            </a:pPr>
            <a:r>
              <a:rPr lang="en-US" dirty="0"/>
              <a:t>(4) </a:t>
            </a:r>
            <a:r>
              <a:rPr lang="en-US" dirty="0" err="1"/>
              <a:t>bersifat</a:t>
            </a:r>
            <a:r>
              <a:rPr lang="en-US" dirty="0"/>
              <a:t> </a:t>
            </a:r>
            <a:r>
              <a:rPr lang="en-US" dirty="0" err="1"/>
              <a:t>holistik</a:t>
            </a:r>
            <a:r>
              <a:rPr lang="en-US" dirty="0"/>
              <a:t> yang </a:t>
            </a:r>
            <a:r>
              <a:rPr lang="en-US" dirty="0" err="1"/>
              <a:t>mencakup</a:t>
            </a:r>
            <a:r>
              <a:rPr lang="en-US" dirty="0"/>
              <a:t> </a:t>
            </a:r>
            <a:r>
              <a:rPr lang="en-US" dirty="0" err="1"/>
              <a:t>semua</a:t>
            </a:r>
            <a:r>
              <a:rPr lang="en-US" dirty="0"/>
              <a:t> </a:t>
            </a:r>
            <a:r>
              <a:rPr lang="en-US" dirty="0" err="1"/>
              <a:t>aspek</a:t>
            </a:r>
            <a:r>
              <a:rPr lang="en-US" dirty="0"/>
              <a:t> </a:t>
            </a:r>
            <a:r>
              <a:rPr lang="en-US" dirty="0" err="1"/>
              <a:t>dari</a:t>
            </a:r>
            <a:r>
              <a:rPr lang="en-US" dirty="0"/>
              <a:t> </a:t>
            </a:r>
            <a:r>
              <a:rPr lang="en-US" dirty="0" err="1"/>
              <a:t>tujuan</a:t>
            </a:r>
            <a:r>
              <a:rPr lang="en-US" dirty="0"/>
              <a:t> </a:t>
            </a:r>
            <a:r>
              <a:rPr lang="en-US" dirty="0" err="1"/>
              <a:t>pembelajaran</a:t>
            </a:r>
            <a:r>
              <a:rPr lang="en-US" dirty="0"/>
              <a:t> (</a:t>
            </a:r>
            <a:r>
              <a:rPr lang="en-US" dirty="0" err="1"/>
              <a:t>pengetahuan</a:t>
            </a:r>
            <a:r>
              <a:rPr lang="en-US" dirty="0"/>
              <a:t>, </a:t>
            </a:r>
            <a:r>
              <a:rPr lang="en-US" dirty="0" err="1"/>
              <a:t>keterampilan</a:t>
            </a:r>
            <a:r>
              <a:rPr lang="en-US" dirty="0"/>
              <a:t>, dan </a:t>
            </a:r>
            <a:r>
              <a:rPr lang="en-US" dirty="0" err="1"/>
              <a:t>sikap</a:t>
            </a:r>
            <a:r>
              <a:rPr lang="en-US" dirty="0"/>
              <a:t>). </a:t>
            </a:r>
          </a:p>
        </p:txBody>
      </p:sp>
    </p:spTree>
    <p:extLst>
      <p:ext uri="{BB962C8B-B14F-4D97-AF65-F5344CB8AC3E}">
        <p14:creationId xmlns:p14="http://schemas.microsoft.com/office/powerpoint/2010/main" val="174381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45AE-01E6-492E-9E32-175406DB20D9}"/>
              </a:ext>
            </a:extLst>
          </p:cNvPr>
          <p:cNvSpPr>
            <a:spLocks noGrp="1"/>
          </p:cNvSpPr>
          <p:nvPr>
            <p:ph type="title"/>
          </p:nvPr>
        </p:nvSpPr>
        <p:spPr>
          <a:xfrm>
            <a:off x="127908" y="-118221"/>
            <a:ext cx="10515600" cy="662782"/>
          </a:xfrm>
        </p:spPr>
        <p:txBody>
          <a:bodyPr>
            <a:normAutofit fontScale="90000"/>
          </a:bodyPr>
          <a:lstStyle/>
          <a:p>
            <a:r>
              <a:rPr lang="en-US" dirty="0"/>
              <a:t>KRITERIA KUALITAS PENILAIAN KINERJA</a:t>
            </a:r>
          </a:p>
        </p:txBody>
      </p:sp>
      <p:sp>
        <p:nvSpPr>
          <p:cNvPr id="3" name="Content Placeholder 2">
            <a:extLst>
              <a:ext uri="{FF2B5EF4-FFF2-40B4-BE49-F238E27FC236}">
                <a16:creationId xmlns:a16="http://schemas.microsoft.com/office/drawing/2014/main" id="{A5F2F239-31F0-49C4-B99A-7864A366E6DE}"/>
              </a:ext>
            </a:extLst>
          </p:cNvPr>
          <p:cNvSpPr>
            <a:spLocks noGrp="1"/>
          </p:cNvSpPr>
          <p:nvPr>
            <p:ph idx="1"/>
          </p:nvPr>
        </p:nvSpPr>
        <p:spPr>
          <a:xfrm>
            <a:off x="127908" y="681038"/>
            <a:ext cx="11225892" cy="5495925"/>
          </a:xfrm>
        </p:spPr>
        <p:txBody>
          <a:bodyPr>
            <a:noAutofit/>
          </a:bodyPr>
          <a:lstStyle/>
          <a:p>
            <a:pPr marL="457200" indent="-457200">
              <a:buAutoNum type="arabicPeriod"/>
            </a:pPr>
            <a:r>
              <a:rPr lang="en-US" sz="2400" dirty="0" err="1" smtClean="0"/>
              <a:t>Representatif</a:t>
            </a:r>
            <a:r>
              <a:rPr lang="en-US" sz="2400" dirty="0" smtClean="0"/>
              <a:t> : </a:t>
            </a:r>
            <a:r>
              <a:rPr lang="en-US" sz="2400" dirty="0" err="1" smtClean="0"/>
              <a:t>tugas</a:t>
            </a:r>
            <a:r>
              <a:rPr lang="en-US" sz="2400" dirty="0" smtClean="0"/>
              <a:t> </a:t>
            </a:r>
            <a:r>
              <a:rPr lang="en-US" sz="2400" dirty="0" err="1"/>
              <a:t>kinerja</a:t>
            </a:r>
            <a:r>
              <a:rPr lang="en-US" sz="2400" dirty="0"/>
              <a:t> yang </a:t>
            </a:r>
            <a:r>
              <a:rPr lang="en-US" sz="2400" dirty="0" err="1"/>
              <a:t>diberikan</a:t>
            </a:r>
            <a:r>
              <a:rPr lang="en-US" sz="2400" dirty="0"/>
              <a:t> </a:t>
            </a:r>
            <a:r>
              <a:rPr lang="en-US" sz="2400" dirty="0" err="1"/>
              <a:t>hendaknya</a:t>
            </a:r>
            <a:r>
              <a:rPr lang="en-US" sz="2400" dirty="0"/>
              <a:t> </a:t>
            </a:r>
            <a:r>
              <a:rPr lang="en-US" sz="2400" dirty="0" err="1"/>
              <a:t>dapat</a:t>
            </a:r>
            <a:r>
              <a:rPr lang="en-US" sz="2400" dirty="0"/>
              <a:t> </a:t>
            </a:r>
            <a:r>
              <a:rPr lang="en-US" sz="2400" dirty="0" err="1"/>
              <a:t>memberikan</a:t>
            </a:r>
            <a:r>
              <a:rPr lang="en-US" sz="2400" dirty="0"/>
              <a:t> </a:t>
            </a:r>
            <a:r>
              <a:rPr lang="en-US" sz="2400" dirty="0" err="1"/>
              <a:t>informasi</a:t>
            </a:r>
            <a:r>
              <a:rPr lang="en-US" sz="2400" dirty="0"/>
              <a:t> yang </a:t>
            </a:r>
            <a:r>
              <a:rPr lang="en-US" sz="2400" dirty="0" err="1"/>
              <a:t>memadai</a:t>
            </a:r>
            <a:r>
              <a:rPr lang="en-US" sz="2400" dirty="0"/>
              <a:t> </a:t>
            </a:r>
            <a:r>
              <a:rPr lang="en-US" sz="2400" dirty="0" err="1"/>
              <a:t>mengenai</a:t>
            </a:r>
            <a:r>
              <a:rPr lang="en-US" sz="2400" dirty="0"/>
              <a:t> </a:t>
            </a:r>
            <a:r>
              <a:rPr lang="en-US" sz="2400" dirty="0" err="1"/>
              <a:t>kompetensi</a:t>
            </a:r>
            <a:r>
              <a:rPr lang="en-US" sz="2400" dirty="0"/>
              <a:t> yang </a:t>
            </a:r>
            <a:r>
              <a:rPr lang="en-US" sz="2400" dirty="0" err="1"/>
              <a:t>dinilai</a:t>
            </a:r>
            <a:r>
              <a:rPr lang="en-US" sz="2400" dirty="0"/>
              <a:t>. </a:t>
            </a:r>
            <a:endParaRPr lang="en-US" sz="2400" dirty="0" smtClean="0"/>
          </a:p>
          <a:p>
            <a:pPr marL="457200" indent="-457200">
              <a:buAutoNum type="arabicPeriod"/>
            </a:pPr>
            <a:r>
              <a:rPr lang="en-US" sz="2400" dirty="0" err="1" smtClean="0"/>
              <a:t>Otentik</a:t>
            </a:r>
            <a:r>
              <a:rPr lang="en-US" sz="2400" dirty="0" smtClean="0"/>
              <a:t> </a:t>
            </a:r>
            <a:r>
              <a:rPr lang="en-US" sz="2400" dirty="0"/>
              <a:t>: </a:t>
            </a:r>
            <a:r>
              <a:rPr lang="en-US" sz="2400" dirty="0" err="1"/>
              <a:t>Tugas</a:t>
            </a:r>
            <a:r>
              <a:rPr lang="en-US" sz="2400" dirty="0"/>
              <a:t> </a:t>
            </a:r>
            <a:r>
              <a:rPr lang="en-US" sz="2400" dirty="0" err="1"/>
              <a:t>kinerja</a:t>
            </a:r>
            <a:r>
              <a:rPr lang="en-US" sz="2400" dirty="0"/>
              <a:t> yang </a:t>
            </a:r>
            <a:r>
              <a:rPr lang="en-US" sz="2400" dirty="0" err="1"/>
              <a:t>diberikan</a:t>
            </a:r>
            <a:r>
              <a:rPr lang="en-US" sz="2400" dirty="0"/>
              <a:t> </a:t>
            </a:r>
            <a:r>
              <a:rPr lang="en-US" sz="2400" dirty="0" err="1"/>
              <a:t>kepada</a:t>
            </a:r>
            <a:r>
              <a:rPr lang="en-US" sz="2400" dirty="0"/>
              <a:t> </a:t>
            </a:r>
            <a:r>
              <a:rPr lang="en-US" sz="2400" dirty="0" err="1"/>
              <a:t>peserta</a:t>
            </a:r>
            <a:r>
              <a:rPr lang="en-US" sz="2400" dirty="0"/>
              <a:t> </a:t>
            </a:r>
            <a:r>
              <a:rPr lang="en-US" sz="2400" dirty="0" err="1"/>
              <a:t>didik</a:t>
            </a:r>
            <a:r>
              <a:rPr lang="en-US" sz="2400" dirty="0"/>
              <a:t> </a:t>
            </a:r>
            <a:r>
              <a:rPr lang="en-US" sz="2400" dirty="0" err="1"/>
              <a:t>merefleksikan</a:t>
            </a:r>
            <a:r>
              <a:rPr lang="en-US" sz="2400" dirty="0"/>
              <a:t> </a:t>
            </a:r>
            <a:r>
              <a:rPr lang="en-US" sz="2400" dirty="0" err="1"/>
              <a:t>kehidupan</a:t>
            </a:r>
            <a:r>
              <a:rPr lang="en-US" sz="2400" dirty="0"/>
              <a:t> </a:t>
            </a:r>
            <a:r>
              <a:rPr lang="en-US" sz="2400" dirty="0" err="1"/>
              <a:t>nyata</a:t>
            </a:r>
            <a:r>
              <a:rPr lang="en-US" sz="2400" dirty="0"/>
              <a:t>. </a:t>
            </a:r>
            <a:r>
              <a:rPr lang="en-US" sz="2400" dirty="0" err="1"/>
              <a:t>Tugas</a:t>
            </a:r>
            <a:r>
              <a:rPr lang="en-US" sz="2400" dirty="0"/>
              <a:t> </a:t>
            </a:r>
            <a:r>
              <a:rPr lang="en-US" sz="2400" dirty="0" err="1"/>
              <a:t>kinerja</a:t>
            </a:r>
            <a:r>
              <a:rPr lang="en-US" sz="2400" dirty="0"/>
              <a:t> </a:t>
            </a:r>
            <a:r>
              <a:rPr lang="en-US" sz="2400" dirty="0" err="1"/>
              <a:t>ini</a:t>
            </a:r>
            <a:r>
              <a:rPr lang="en-US" sz="2400" dirty="0"/>
              <a:t> </a:t>
            </a:r>
            <a:r>
              <a:rPr lang="en-US" sz="2400" dirty="0" err="1"/>
              <a:t>dilakukan</a:t>
            </a:r>
            <a:r>
              <a:rPr lang="en-US" sz="2400" dirty="0"/>
              <a:t> pada </a:t>
            </a:r>
            <a:r>
              <a:rPr lang="en-US" sz="2400" dirty="0" err="1"/>
              <a:t>saat</a:t>
            </a:r>
            <a:r>
              <a:rPr lang="en-US" sz="2400" dirty="0"/>
              <a:t> </a:t>
            </a:r>
            <a:r>
              <a:rPr lang="en-US" sz="2400" dirty="0" err="1"/>
              <a:t>aktivitas</a:t>
            </a:r>
            <a:r>
              <a:rPr lang="en-US" sz="2400" dirty="0"/>
              <a:t> </a:t>
            </a:r>
            <a:r>
              <a:rPr lang="en-US" sz="2400" dirty="0" err="1"/>
              <a:t>pembelajaran</a:t>
            </a:r>
            <a:r>
              <a:rPr lang="en-US" sz="2400" dirty="0"/>
              <a:t> </a:t>
            </a:r>
            <a:r>
              <a:rPr lang="en-US" sz="2400" dirty="0" smtClean="0"/>
              <a:t>di </a:t>
            </a:r>
            <a:r>
              <a:rPr lang="en-US" sz="2400" dirty="0" err="1" smtClean="0"/>
              <a:t>rumah</a:t>
            </a:r>
            <a:r>
              <a:rPr lang="en-US" sz="2400" dirty="0" smtClean="0"/>
              <a:t> </a:t>
            </a:r>
            <a:r>
              <a:rPr lang="en-US" sz="2400" dirty="0" err="1" smtClean="0"/>
              <a:t>dalam</a:t>
            </a:r>
            <a:r>
              <a:rPr lang="en-US" sz="2400" dirty="0" smtClean="0"/>
              <a:t> </a:t>
            </a:r>
            <a:r>
              <a:rPr lang="en-US" sz="2400" dirty="0" err="1"/>
              <a:t>kehidupan</a:t>
            </a:r>
            <a:r>
              <a:rPr lang="en-US" sz="2400" dirty="0"/>
              <a:t> </a:t>
            </a:r>
            <a:r>
              <a:rPr lang="en-US" sz="2400" dirty="0" err="1"/>
              <a:t>sehari-hari</a:t>
            </a:r>
            <a:r>
              <a:rPr lang="en-US" sz="2400" dirty="0"/>
              <a:t>. </a:t>
            </a:r>
          </a:p>
          <a:p>
            <a:pPr marL="355600" indent="-355600">
              <a:buNone/>
            </a:pPr>
            <a:r>
              <a:rPr lang="en-US" sz="2400" dirty="0"/>
              <a:t>3. Multidomain : </a:t>
            </a:r>
            <a:r>
              <a:rPr lang="en-US" sz="2400" dirty="0" err="1"/>
              <a:t>t</a:t>
            </a:r>
            <a:r>
              <a:rPr lang="en-US" sz="2400" dirty="0" err="1" smtClean="0"/>
              <a:t>ugas</a:t>
            </a:r>
            <a:r>
              <a:rPr lang="en-US" sz="2400" dirty="0" smtClean="0"/>
              <a:t> </a:t>
            </a:r>
            <a:r>
              <a:rPr lang="en-US" sz="2400" dirty="0" err="1"/>
              <a:t>kinerja</a:t>
            </a:r>
            <a:r>
              <a:rPr lang="en-US" sz="2400" dirty="0"/>
              <a:t> yang </a:t>
            </a:r>
            <a:r>
              <a:rPr lang="en-US" sz="2400" dirty="0" err="1"/>
              <a:t>diberikan</a:t>
            </a:r>
            <a:r>
              <a:rPr lang="en-US" sz="2400" dirty="0"/>
              <a:t> </a:t>
            </a:r>
            <a:r>
              <a:rPr lang="en-US" sz="2400" dirty="0" err="1"/>
              <a:t>kepada</a:t>
            </a:r>
            <a:r>
              <a:rPr lang="en-US" sz="2400" dirty="0"/>
              <a:t> </a:t>
            </a:r>
            <a:r>
              <a:rPr lang="en-US" sz="2400" dirty="0" err="1"/>
              <a:t>peserta</a:t>
            </a:r>
            <a:r>
              <a:rPr lang="en-US" sz="2400" dirty="0"/>
              <a:t> </a:t>
            </a:r>
            <a:r>
              <a:rPr lang="en-US" sz="2400" dirty="0" err="1"/>
              <a:t>didik</a:t>
            </a:r>
            <a:r>
              <a:rPr lang="en-US" sz="2400" dirty="0"/>
              <a:t> </a:t>
            </a:r>
            <a:r>
              <a:rPr lang="en-US" sz="2400" dirty="0" err="1"/>
              <a:t>mengukur</a:t>
            </a:r>
            <a:r>
              <a:rPr lang="en-US" sz="2400" dirty="0"/>
              <a:t> </a:t>
            </a:r>
            <a:r>
              <a:rPr lang="en-US" sz="2400" dirty="0" err="1"/>
              <a:t>lebih</a:t>
            </a:r>
            <a:r>
              <a:rPr lang="en-US" sz="2400" dirty="0"/>
              <a:t> </a:t>
            </a:r>
            <a:r>
              <a:rPr lang="en-US" sz="2400" dirty="0" err="1"/>
              <a:t>dari</a:t>
            </a:r>
            <a:r>
              <a:rPr lang="en-US" sz="2400" dirty="0"/>
              <a:t> </a:t>
            </a:r>
            <a:r>
              <a:rPr lang="en-US" sz="2400" dirty="0" err="1"/>
              <a:t>satu</a:t>
            </a:r>
            <a:r>
              <a:rPr lang="en-US" sz="2400" dirty="0"/>
              <a:t> </a:t>
            </a:r>
            <a:r>
              <a:rPr lang="en-US" sz="2400" dirty="0" err="1"/>
              <a:t>aspek</a:t>
            </a:r>
            <a:r>
              <a:rPr lang="en-US" sz="2400" dirty="0"/>
              <a:t>, </a:t>
            </a:r>
            <a:r>
              <a:rPr lang="en-US" sz="2400" dirty="0" err="1"/>
              <a:t>yaitu</a:t>
            </a:r>
            <a:r>
              <a:rPr lang="en-US" sz="2400" dirty="0"/>
              <a:t> </a:t>
            </a:r>
            <a:r>
              <a:rPr lang="en-US" sz="2400" dirty="0" err="1"/>
              <a:t>aspek</a:t>
            </a:r>
            <a:r>
              <a:rPr lang="en-US" sz="2400" dirty="0"/>
              <a:t> </a:t>
            </a:r>
            <a:r>
              <a:rPr lang="en-US" sz="2400" dirty="0" err="1"/>
              <a:t>pengetahuan</a:t>
            </a:r>
            <a:r>
              <a:rPr lang="en-US" sz="2400" dirty="0"/>
              <a:t>, </a:t>
            </a:r>
            <a:r>
              <a:rPr lang="en-US" sz="2400" dirty="0" err="1"/>
              <a:t>keterampilan</a:t>
            </a:r>
            <a:r>
              <a:rPr lang="en-US" sz="2400" dirty="0"/>
              <a:t>, dan </a:t>
            </a:r>
            <a:r>
              <a:rPr lang="en-US" sz="2400" dirty="0" err="1"/>
              <a:t>sikap</a:t>
            </a:r>
            <a:r>
              <a:rPr lang="en-US" sz="2400" dirty="0"/>
              <a:t> </a:t>
            </a:r>
            <a:r>
              <a:rPr lang="en-US" sz="2400" dirty="0" err="1"/>
              <a:t>secara</a:t>
            </a:r>
            <a:r>
              <a:rPr lang="en-US" sz="2400" dirty="0"/>
              <a:t> </a:t>
            </a:r>
            <a:r>
              <a:rPr lang="en-US" sz="2400" dirty="0" err="1"/>
              <a:t>terintegrasi</a:t>
            </a:r>
            <a:r>
              <a:rPr lang="en-US" sz="2400" dirty="0"/>
              <a:t>. </a:t>
            </a:r>
          </a:p>
          <a:p>
            <a:pPr marL="0" indent="0">
              <a:buNone/>
            </a:pPr>
            <a:r>
              <a:rPr lang="en-US" sz="2400" dirty="0"/>
              <a:t>4. </a:t>
            </a:r>
            <a:r>
              <a:rPr lang="en-US" sz="2400" dirty="0" err="1"/>
              <a:t>Dapat</a:t>
            </a:r>
            <a:r>
              <a:rPr lang="en-US" sz="2400" dirty="0"/>
              <a:t> </a:t>
            </a:r>
            <a:r>
              <a:rPr lang="en-US" sz="2400" dirty="0" err="1"/>
              <a:t>diajarkan</a:t>
            </a:r>
            <a:r>
              <a:rPr lang="en-US" sz="2400" dirty="0"/>
              <a:t> </a:t>
            </a:r>
            <a:r>
              <a:rPr lang="en-US" sz="2400" dirty="0" smtClean="0"/>
              <a:t>: </a:t>
            </a:r>
            <a:r>
              <a:rPr lang="en-US" sz="2400" dirty="0" err="1" smtClean="0"/>
              <a:t>tugas</a:t>
            </a:r>
            <a:r>
              <a:rPr lang="en-US" sz="2400" dirty="0" smtClean="0"/>
              <a:t> </a:t>
            </a:r>
            <a:r>
              <a:rPr lang="en-US" sz="2400" dirty="0" err="1"/>
              <a:t>kinerja</a:t>
            </a:r>
            <a:r>
              <a:rPr lang="en-US" sz="2400" dirty="0"/>
              <a:t> yang </a:t>
            </a:r>
            <a:r>
              <a:rPr lang="en-US" sz="2400" dirty="0" err="1"/>
              <a:t>diberikan</a:t>
            </a:r>
            <a:r>
              <a:rPr lang="en-US" sz="2400" dirty="0"/>
              <a:t> </a:t>
            </a:r>
            <a:r>
              <a:rPr lang="en-US" sz="2400" dirty="0" err="1"/>
              <a:t>berkaitan</a:t>
            </a:r>
            <a:r>
              <a:rPr lang="en-US" sz="2400" dirty="0"/>
              <a:t> </a:t>
            </a:r>
            <a:r>
              <a:rPr lang="en-US" sz="2400" dirty="0" err="1"/>
              <a:t>dengan</a:t>
            </a:r>
            <a:r>
              <a:rPr lang="en-US" sz="2400" dirty="0"/>
              <a:t> </a:t>
            </a:r>
            <a:r>
              <a:rPr lang="en-US" sz="2400" dirty="0" err="1"/>
              <a:t>materi</a:t>
            </a:r>
            <a:r>
              <a:rPr lang="en-US" sz="2400" dirty="0"/>
              <a:t> yang </a:t>
            </a:r>
            <a:r>
              <a:rPr lang="en-US" sz="2400" dirty="0" err="1"/>
              <a:t>diajarkan</a:t>
            </a:r>
            <a:r>
              <a:rPr lang="en-US" sz="2400" dirty="0"/>
              <a:t>. </a:t>
            </a:r>
            <a:endParaRPr lang="en-US" sz="2400" dirty="0" smtClean="0"/>
          </a:p>
          <a:p>
            <a:pPr marL="177800" indent="-177800">
              <a:buNone/>
            </a:pPr>
            <a:r>
              <a:rPr lang="en-US" sz="2400" dirty="0" smtClean="0"/>
              <a:t>5</a:t>
            </a:r>
            <a:r>
              <a:rPr lang="en-US" sz="2400" dirty="0"/>
              <a:t>. Adil </a:t>
            </a:r>
            <a:r>
              <a:rPr lang="en-US" sz="2400" dirty="0" err="1"/>
              <a:t>Tugas</a:t>
            </a:r>
            <a:r>
              <a:rPr lang="en-US" sz="2400" dirty="0"/>
              <a:t> </a:t>
            </a:r>
            <a:r>
              <a:rPr lang="en-US" sz="2400" dirty="0" err="1"/>
              <a:t>kinerja</a:t>
            </a:r>
            <a:r>
              <a:rPr lang="en-US" sz="2400" dirty="0"/>
              <a:t> yang </a:t>
            </a:r>
            <a:r>
              <a:rPr lang="en-US" sz="2400" dirty="0" err="1"/>
              <a:t>diberikan</a:t>
            </a:r>
            <a:r>
              <a:rPr lang="en-US" sz="2400" dirty="0"/>
              <a:t> </a:t>
            </a:r>
            <a:r>
              <a:rPr lang="en-US" sz="2400" dirty="0" err="1"/>
              <a:t>tidak</a:t>
            </a:r>
            <a:r>
              <a:rPr lang="en-US" sz="2400" dirty="0"/>
              <a:t> </a:t>
            </a:r>
            <a:r>
              <a:rPr lang="en-US" sz="2400" dirty="0" err="1"/>
              <a:t>menguntungkan</a:t>
            </a:r>
            <a:r>
              <a:rPr lang="en-US" sz="2400" dirty="0"/>
              <a:t> </a:t>
            </a:r>
            <a:r>
              <a:rPr lang="en-US" sz="2400" dirty="0" err="1"/>
              <a:t>kelompok</a:t>
            </a:r>
            <a:r>
              <a:rPr lang="en-US" sz="2400" dirty="0"/>
              <a:t> </a:t>
            </a:r>
            <a:r>
              <a:rPr lang="en-US" sz="2400" dirty="0" err="1"/>
              <a:t>tertentu</a:t>
            </a:r>
            <a:r>
              <a:rPr lang="en-US" sz="2400" dirty="0"/>
              <a:t> </a:t>
            </a:r>
            <a:r>
              <a:rPr lang="en-US" sz="2400" dirty="0" err="1"/>
              <a:t>berdasarkan</a:t>
            </a:r>
            <a:r>
              <a:rPr lang="en-US" sz="2400" dirty="0"/>
              <a:t> </a:t>
            </a:r>
            <a:r>
              <a:rPr lang="en-US" sz="2400" dirty="0" err="1"/>
              <a:t>jenis</a:t>
            </a:r>
            <a:r>
              <a:rPr lang="en-US" sz="2400" dirty="0"/>
              <a:t> </a:t>
            </a:r>
            <a:r>
              <a:rPr lang="en-US" sz="2400" dirty="0" err="1"/>
              <a:t>kelamin</a:t>
            </a:r>
            <a:r>
              <a:rPr lang="en-US" sz="2400" dirty="0"/>
              <a:t>, </a:t>
            </a:r>
            <a:r>
              <a:rPr lang="en-US" sz="2400" dirty="0" smtClean="0"/>
              <a:t>   </a:t>
            </a:r>
            <a:r>
              <a:rPr lang="en-US" sz="2400" dirty="0" err="1" smtClean="0"/>
              <a:t>suku</a:t>
            </a:r>
            <a:r>
              <a:rPr lang="en-US" sz="2400" dirty="0" smtClean="0"/>
              <a:t> </a:t>
            </a:r>
            <a:r>
              <a:rPr lang="en-US" sz="2400" dirty="0" err="1"/>
              <a:t>bangsa</a:t>
            </a:r>
            <a:r>
              <a:rPr lang="en-US" sz="2400" dirty="0"/>
              <a:t>, agama, dan status </a:t>
            </a:r>
            <a:r>
              <a:rPr lang="en-US" sz="2400" dirty="0" err="1"/>
              <a:t>sosial</a:t>
            </a:r>
            <a:r>
              <a:rPr lang="en-US" sz="2400" dirty="0"/>
              <a:t> </a:t>
            </a:r>
            <a:r>
              <a:rPr lang="en-US" sz="2400" dirty="0" err="1"/>
              <a:t>ekonomi</a:t>
            </a:r>
            <a:r>
              <a:rPr lang="en-US" sz="2400" dirty="0"/>
              <a:t>. </a:t>
            </a:r>
          </a:p>
          <a:p>
            <a:pPr marL="273050" indent="-273050">
              <a:buNone/>
            </a:pPr>
            <a:r>
              <a:rPr lang="en-US" sz="2400" dirty="0"/>
              <a:t>6. </a:t>
            </a:r>
            <a:r>
              <a:rPr lang="en-US" sz="2400" dirty="0" err="1" smtClean="0"/>
              <a:t>Fisibel</a:t>
            </a:r>
            <a:r>
              <a:rPr lang="en-US" sz="2400" dirty="0" smtClean="0"/>
              <a:t>: </a:t>
            </a:r>
            <a:r>
              <a:rPr lang="en-US" sz="2400" dirty="0" err="1" smtClean="0"/>
              <a:t>Tugas</a:t>
            </a:r>
            <a:r>
              <a:rPr lang="en-US" sz="2400" dirty="0" smtClean="0"/>
              <a:t> </a:t>
            </a:r>
            <a:r>
              <a:rPr lang="en-US" sz="2400" dirty="0" err="1"/>
              <a:t>kinerja</a:t>
            </a:r>
            <a:r>
              <a:rPr lang="en-US" sz="2400" dirty="0"/>
              <a:t> yang </a:t>
            </a:r>
            <a:r>
              <a:rPr lang="en-US" sz="2400" dirty="0" err="1"/>
              <a:t>diberikan</a:t>
            </a:r>
            <a:r>
              <a:rPr lang="en-US" sz="2400" dirty="0"/>
              <a:t> </a:t>
            </a:r>
            <a:r>
              <a:rPr lang="en-US" sz="2400" dirty="0" err="1"/>
              <a:t>dapat</a:t>
            </a:r>
            <a:r>
              <a:rPr lang="en-US" sz="2400" dirty="0"/>
              <a:t> </a:t>
            </a:r>
            <a:r>
              <a:rPr lang="en-US" sz="2400" dirty="0" err="1"/>
              <a:t>dilaksanakan</a:t>
            </a:r>
            <a:r>
              <a:rPr lang="en-US" sz="2400" dirty="0"/>
              <a:t>, </a:t>
            </a:r>
            <a:r>
              <a:rPr lang="en-US" sz="2400" dirty="0" err="1"/>
              <a:t>artinya</a:t>
            </a:r>
            <a:r>
              <a:rPr lang="en-US" sz="2400" dirty="0"/>
              <a:t> </a:t>
            </a:r>
            <a:r>
              <a:rPr lang="en-US" sz="2400" dirty="0" err="1"/>
              <a:t>harus</a:t>
            </a:r>
            <a:r>
              <a:rPr lang="en-US" sz="2400" dirty="0"/>
              <a:t> </a:t>
            </a:r>
            <a:r>
              <a:rPr lang="en-US" sz="2400" dirty="0" err="1"/>
              <a:t>mempertimbangkan</a:t>
            </a:r>
            <a:r>
              <a:rPr lang="en-US" sz="2400" dirty="0"/>
              <a:t> </a:t>
            </a:r>
            <a:r>
              <a:rPr lang="en-US" sz="2400" dirty="0" err="1"/>
              <a:t>faktor</a:t>
            </a:r>
            <a:r>
              <a:rPr lang="en-US" sz="2400" dirty="0"/>
              <a:t> </a:t>
            </a:r>
            <a:r>
              <a:rPr lang="en-US" sz="2400" dirty="0" err="1"/>
              <a:t>biaya</a:t>
            </a:r>
            <a:r>
              <a:rPr lang="en-US" sz="2400" dirty="0"/>
              <a:t>,  </a:t>
            </a:r>
            <a:r>
              <a:rPr lang="en-US" sz="2400" dirty="0" err="1"/>
              <a:t>tempat</a:t>
            </a:r>
            <a:r>
              <a:rPr lang="en-US" sz="2400" dirty="0"/>
              <a:t>, </a:t>
            </a:r>
            <a:r>
              <a:rPr lang="en-US" sz="2400" dirty="0" err="1"/>
              <a:t>waktu</a:t>
            </a:r>
            <a:r>
              <a:rPr lang="en-US" sz="2400" dirty="0"/>
              <a:t>, dan </a:t>
            </a:r>
            <a:r>
              <a:rPr lang="en-US" sz="2400" dirty="0" err="1"/>
              <a:t>peralatan</a:t>
            </a:r>
            <a:r>
              <a:rPr lang="en-US" sz="2400" dirty="0"/>
              <a:t>. </a:t>
            </a:r>
          </a:p>
          <a:p>
            <a:pPr marL="177800" indent="-177800">
              <a:buNone/>
            </a:pPr>
            <a:r>
              <a:rPr lang="en-US" sz="2400" dirty="0"/>
              <a:t>7. </a:t>
            </a:r>
            <a:r>
              <a:rPr lang="en-US" sz="2400" dirty="0" err="1"/>
              <a:t>Dapat</a:t>
            </a:r>
            <a:r>
              <a:rPr lang="en-US" sz="2400" dirty="0"/>
              <a:t> </a:t>
            </a:r>
            <a:r>
              <a:rPr lang="en-US" sz="2400" dirty="0" err="1"/>
              <a:t>diskor</a:t>
            </a:r>
            <a:r>
              <a:rPr lang="en-US" sz="2400" dirty="0"/>
              <a:t> </a:t>
            </a:r>
            <a:r>
              <a:rPr lang="en-US" sz="2400" dirty="0" err="1"/>
              <a:t>Tugas</a:t>
            </a:r>
            <a:r>
              <a:rPr lang="en-US" sz="2400" dirty="0"/>
              <a:t> yang </a:t>
            </a:r>
            <a:r>
              <a:rPr lang="en-US" sz="2400" dirty="0" err="1"/>
              <a:t>diberikan</a:t>
            </a:r>
            <a:r>
              <a:rPr lang="en-US" sz="2400" dirty="0"/>
              <a:t> </a:t>
            </a:r>
            <a:r>
              <a:rPr lang="en-US" sz="2400" dirty="0" err="1"/>
              <a:t>dapat</a:t>
            </a:r>
            <a:r>
              <a:rPr lang="en-US" sz="2400" dirty="0"/>
              <a:t> </a:t>
            </a:r>
            <a:r>
              <a:rPr lang="en-US" sz="2400" dirty="0" err="1"/>
              <a:t>diskor</a:t>
            </a:r>
            <a:r>
              <a:rPr lang="en-US" sz="2400" dirty="0"/>
              <a:t> </a:t>
            </a:r>
            <a:r>
              <a:rPr lang="en-US" sz="2400" dirty="0" err="1"/>
              <a:t>dengan</a:t>
            </a:r>
            <a:r>
              <a:rPr lang="en-US" sz="2400" dirty="0"/>
              <a:t> </a:t>
            </a:r>
            <a:r>
              <a:rPr lang="en-US" sz="2400" dirty="0" err="1"/>
              <a:t>akurat</a:t>
            </a:r>
            <a:r>
              <a:rPr lang="en-US" sz="2400" dirty="0"/>
              <a:t> dan </a:t>
            </a:r>
            <a:r>
              <a:rPr lang="en-US" sz="2400" dirty="0" err="1"/>
              <a:t>reliabel</a:t>
            </a:r>
            <a:r>
              <a:rPr lang="en-US" sz="2400" dirty="0"/>
              <a:t> </a:t>
            </a:r>
            <a:r>
              <a:rPr lang="en-US" sz="2400" dirty="0" err="1"/>
              <a:t>dengan</a:t>
            </a:r>
            <a:r>
              <a:rPr lang="en-US" sz="2400" dirty="0"/>
              <a:t> </a:t>
            </a:r>
            <a:r>
              <a:rPr lang="en-US" sz="2400" dirty="0" err="1"/>
              <a:t>menggunakan</a:t>
            </a:r>
            <a:r>
              <a:rPr lang="en-US" sz="2400" dirty="0"/>
              <a:t> </a:t>
            </a:r>
            <a:r>
              <a:rPr lang="en-US" sz="2400" dirty="0" err="1"/>
              <a:t>pedoman</a:t>
            </a:r>
            <a:r>
              <a:rPr lang="en-US" sz="2400" dirty="0"/>
              <a:t> </a:t>
            </a:r>
            <a:r>
              <a:rPr lang="en-US" sz="2400" dirty="0" err="1"/>
              <a:t>penskoran</a:t>
            </a:r>
            <a:r>
              <a:rPr lang="en-US" sz="2400" dirty="0"/>
              <a:t> (</a:t>
            </a:r>
            <a:r>
              <a:rPr lang="en-US" sz="2400" dirty="0" err="1"/>
              <a:t>rubrik</a:t>
            </a:r>
            <a:r>
              <a:rPr lang="en-US" sz="2400" dirty="0"/>
              <a:t>) yang </a:t>
            </a:r>
            <a:r>
              <a:rPr lang="en-US" sz="2400" dirty="0" err="1"/>
              <a:t>tepat</a:t>
            </a:r>
            <a:r>
              <a:rPr lang="en-US" sz="2000" dirty="0"/>
              <a:t>. </a:t>
            </a:r>
          </a:p>
        </p:txBody>
      </p:sp>
    </p:spTree>
    <p:extLst>
      <p:ext uri="{BB962C8B-B14F-4D97-AF65-F5344CB8AC3E}">
        <p14:creationId xmlns:p14="http://schemas.microsoft.com/office/powerpoint/2010/main" val="338597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A83AC-5C49-4B24-9DB2-0B140496FC84}"/>
              </a:ext>
            </a:extLst>
          </p:cNvPr>
          <p:cNvSpPr>
            <a:spLocks noGrp="1"/>
          </p:cNvSpPr>
          <p:nvPr>
            <p:ph idx="1"/>
          </p:nvPr>
        </p:nvSpPr>
        <p:spPr>
          <a:xfrm>
            <a:off x="838200" y="318407"/>
            <a:ext cx="10515600" cy="5866720"/>
          </a:xfrm>
        </p:spPr>
        <p:txBody>
          <a:bodyPr>
            <a:normAutofit fontScale="62500" lnSpcReduction="20000"/>
          </a:bodyPr>
          <a:lstStyle/>
          <a:p>
            <a:r>
              <a:rPr lang="en-US" dirty="0" err="1"/>
              <a:t>Penilaian</a:t>
            </a:r>
            <a:r>
              <a:rPr lang="en-US" dirty="0"/>
              <a:t> </a:t>
            </a:r>
            <a:r>
              <a:rPr lang="en-US" dirty="0" err="1"/>
              <a:t>proyek</a:t>
            </a:r>
            <a:r>
              <a:rPr lang="en-US" dirty="0"/>
              <a:t> </a:t>
            </a:r>
            <a:r>
              <a:rPr lang="en-US" dirty="0" err="1"/>
              <a:t>dapat</a:t>
            </a:r>
            <a:r>
              <a:rPr lang="en-US" dirty="0"/>
              <a:t> </a:t>
            </a:r>
            <a:r>
              <a:rPr lang="en-US" dirty="0" err="1" smtClean="0"/>
              <a:t>dilakukan</a:t>
            </a:r>
            <a:r>
              <a:rPr lang="en-US" dirty="0"/>
              <a:t> </a:t>
            </a:r>
            <a:r>
              <a:rPr lang="en-US" dirty="0" err="1" smtClean="0"/>
              <a:t>pada</a:t>
            </a:r>
            <a:r>
              <a:rPr lang="en-US" dirty="0" smtClean="0"/>
              <a:t> </a:t>
            </a:r>
            <a:r>
              <a:rPr lang="en-US" dirty="0" err="1"/>
              <a:t>setiap</a:t>
            </a:r>
            <a:r>
              <a:rPr lang="en-US" dirty="0"/>
              <a:t> </a:t>
            </a:r>
            <a:r>
              <a:rPr lang="en-US" dirty="0" err="1"/>
              <a:t>langkah</a:t>
            </a:r>
            <a:r>
              <a:rPr lang="en-US" dirty="0"/>
              <a:t> yang </a:t>
            </a:r>
            <a:r>
              <a:rPr lang="en-US" dirty="0" err="1"/>
              <a:t>meliputi</a:t>
            </a:r>
            <a:r>
              <a:rPr lang="en-US" dirty="0"/>
              <a:t>: </a:t>
            </a:r>
            <a:r>
              <a:rPr lang="en-US" dirty="0" err="1"/>
              <a:t>persiapan</a:t>
            </a:r>
            <a:r>
              <a:rPr lang="en-US" dirty="0"/>
              <a:t> (</a:t>
            </a:r>
            <a:r>
              <a:rPr lang="en-US" dirty="0" err="1"/>
              <a:t>perencanaan</a:t>
            </a:r>
            <a:r>
              <a:rPr lang="en-US" dirty="0"/>
              <a:t>), proses </a:t>
            </a:r>
            <a:r>
              <a:rPr lang="en-US" dirty="0" err="1"/>
              <a:t>pengerjaan</a:t>
            </a:r>
            <a:r>
              <a:rPr lang="en-US" dirty="0"/>
              <a:t>, </a:t>
            </a:r>
            <a:r>
              <a:rPr lang="en-US" dirty="0" err="1"/>
              <a:t>danpelaporan</a:t>
            </a:r>
            <a:r>
              <a:rPr lang="en-US" dirty="0"/>
              <a:t>.  </a:t>
            </a:r>
          </a:p>
          <a:p>
            <a:pPr marL="0" indent="0">
              <a:buNone/>
            </a:pPr>
            <a:r>
              <a:rPr lang="en-US" dirty="0"/>
              <a:t>Hasil </a:t>
            </a:r>
            <a:r>
              <a:rPr lang="en-US" dirty="0" err="1"/>
              <a:t>belajar</a:t>
            </a:r>
            <a:r>
              <a:rPr lang="en-US" dirty="0"/>
              <a:t> yang </a:t>
            </a:r>
            <a:r>
              <a:rPr lang="en-US" dirty="0" err="1"/>
              <a:t>dapat</a:t>
            </a:r>
            <a:r>
              <a:rPr lang="en-US" dirty="0"/>
              <a:t> </a:t>
            </a:r>
            <a:r>
              <a:rPr lang="en-US" dirty="0" err="1"/>
              <a:t>dinilai</a:t>
            </a:r>
            <a:r>
              <a:rPr lang="en-US" dirty="0"/>
              <a:t> pada </a:t>
            </a:r>
            <a:r>
              <a:rPr lang="en-US" dirty="0" err="1"/>
              <a:t>tahap-tahap</a:t>
            </a:r>
            <a:r>
              <a:rPr lang="en-US" dirty="0"/>
              <a:t> </a:t>
            </a:r>
            <a:r>
              <a:rPr lang="en-US" dirty="0" err="1"/>
              <a:t>tersebut</a:t>
            </a:r>
            <a:r>
              <a:rPr lang="en-US" dirty="0"/>
              <a:t> </a:t>
            </a:r>
            <a:r>
              <a:rPr lang="en-US" dirty="0" err="1"/>
              <a:t>antara</a:t>
            </a:r>
            <a:r>
              <a:rPr lang="en-US" dirty="0"/>
              <a:t> lain:</a:t>
            </a:r>
          </a:p>
          <a:p>
            <a:pPr marL="0" indent="0">
              <a:buNone/>
            </a:pPr>
            <a:r>
              <a:rPr lang="en-US" dirty="0"/>
              <a:t>1. </a:t>
            </a:r>
            <a:r>
              <a:rPr lang="en-US" dirty="0" err="1"/>
              <a:t>Tahap</a:t>
            </a:r>
            <a:r>
              <a:rPr lang="en-US" dirty="0"/>
              <a:t> </a:t>
            </a:r>
            <a:r>
              <a:rPr lang="en-US" dirty="0" err="1"/>
              <a:t>persiapan</a:t>
            </a:r>
            <a:endParaRPr lang="en-US" dirty="0"/>
          </a:p>
          <a:p>
            <a:pPr marL="0" indent="0">
              <a:buNone/>
            </a:pPr>
            <a:r>
              <a:rPr lang="en-US" dirty="0"/>
              <a:t>- </a:t>
            </a:r>
            <a:r>
              <a:rPr lang="en-US" dirty="0" err="1"/>
              <a:t>Kemampuan</a:t>
            </a:r>
            <a:r>
              <a:rPr lang="en-US" dirty="0"/>
              <a:t> </a:t>
            </a:r>
            <a:r>
              <a:rPr lang="en-US" dirty="0" err="1"/>
              <a:t>merencanakan</a:t>
            </a:r>
            <a:r>
              <a:rPr lang="en-US" dirty="0"/>
              <a:t> dan </a:t>
            </a:r>
            <a:r>
              <a:rPr lang="en-US" dirty="0" err="1"/>
              <a:t>mengorganisasikan</a:t>
            </a:r>
            <a:r>
              <a:rPr lang="en-US" dirty="0"/>
              <a:t> </a:t>
            </a:r>
            <a:r>
              <a:rPr lang="en-US" dirty="0" err="1"/>
              <a:t>tugas</a:t>
            </a:r>
            <a:r>
              <a:rPr lang="en-US" dirty="0"/>
              <a:t> </a:t>
            </a:r>
            <a:r>
              <a:rPr lang="en-US" dirty="0" err="1"/>
              <a:t>proyek</a:t>
            </a:r>
            <a:r>
              <a:rPr lang="en-US" dirty="0"/>
              <a:t>;</a:t>
            </a:r>
          </a:p>
          <a:p>
            <a:pPr marL="0" indent="0">
              <a:buNone/>
            </a:pPr>
            <a:r>
              <a:rPr lang="en-US" dirty="0"/>
              <a:t>- </a:t>
            </a:r>
            <a:r>
              <a:rPr lang="en-US" dirty="0" err="1"/>
              <a:t>Kemampuan</a:t>
            </a:r>
            <a:r>
              <a:rPr lang="en-US" dirty="0"/>
              <a:t> </a:t>
            </a:r>
            <a:r>
              <a:rPr lang="en-US" dirty="0" err="1"/>
              <a:t>memperoleh</a:t>
            </a:r>
            <a:r>
              <a:rPr lang="en-US" dirty="0"/>
              <a:t> </a:t>
            </a:r>
            <a:r>
              <a:rPr lang="en-US" dirty="0" err="1"/>
              <a:t>informasi</a:t>
            </a:r>
            <a:r>
              <a:rPr lang="en-US" dirty="0"/>
              <a:t> </a:t>
            </a:r>
            <a:r>
              <a:rPr lang="en-US" dirty="0" err="1"/>
              <a:t>awal</a:t>
            </a:r>
            <a:r>
              <a:rPr lang="en-US" dirty="0"/>
              <a:t> (data-data </a:t>
            </a:r>
            <a:r>
              <a:rPr lang="en-US" dirty="0" err="1"/>
              <a:t>awal</a:t>
            </a:r>
            <a:r>
              <a:rPr lang="en-US" dirty="0"/>
              <a:t>) </a:t>
            </a:r>
          </a:p>
          <a:p>
            <a:pPr marL="0" indent="0">
              <a:buNone/>
            </a:pPr>
            <a:r>
              <a:rPr lang="en-US" dirty="0"/>
              <a:t>2. </a:t>
            </a:r>
            <a:r>
              <a:rPr lang="en-US" dirty="0" err="1"/>
              <a:t>Tahap</a:t>
            </a:r>
            <a:r>
              <a:rPr lang="en-US" dirty="0"/>
              <a:t> </a:t>
            </a:r>
            <a:r>
              <a:rPr lang="en-US" dirty="0" err="1"/>
              <a:t>pelaksanaan</a:t>
            </a:r>
            <a:endParaRPr lang="en-US" dirty="0"/>
          </a:p>
          <a:p>
            <a:pPr marL="0" indent="0">
              <a:buNone/>
            </a:pPr>
            <a:r>
              <a:rPr lang="en-US" dirty="0"/>
              <a:t>- </a:t>
            </a:r>
            <a:r>
              <a:rPr lang="en-US" dirty="0" err="1"/>
              <a:t>kemampuan</a:t>
            </a:r>
            <a:r>
              <a:rPr lang="en-US" dirty="0"/>
              <a:t> </a:t>
            </a:r>
            <a:r>
              <a:rPr lang="en-US" dirty="0" err="1"/>
              <a:t>bekerja</a:t>
            </a:r>
            <a:r>
              <a:rPr lang="en-US" dirty="0"/>
              <a:t> </a:t>
            </a:r>
            <a:r>
              <a:rPr lang="en-US" dirty="0" err="1"/>
              <a:t>dalam</a:t>
            </a:r>
            <a:r>
              <a:rPr lang="en-US" dirty="0"/>
              <a:t> </a:t>
            </a:r>
            <a:r>
              <a:rPr lang="en-US" dirty="0" err="1"/>
              <a:t>kelompok</a:t>
            </a:r>
            <a:r>
              <a:rPr lang="en-US" dirty="0"/>
              <a:t>; </a:t>
            </a:r>
          </a:p>
          <a:p>
            <a:pPr marL="0" indent="0">
              <a:buNone/>
            </a:pPr>
            <a:r>
              <a:rPr lang="en-US" dirty="0"/>
              <a:t>- </a:t>
            </a:r>
            <a:r>
              <a:rPr lang="en-US" dirty="0" err="1"/>
              <a:t>kemampuan</a:t>
            </a:r>
            <a:r>
              <a:rPr lang="en-US" dirty="0"/>
              <a:t>  </a:t>
            </a:r>
            <a:r>
              <a:rPr lang="en-US" dirty="0" err="1"/>
              <a:t>untuk</a:t>
            </a:r>
            <a:r>
              <a:rPr lang="en-US" dirty="0"/>
              <a:t> </a:t>
            </a:r>
            <a:r>
              <a:rPr lang="en-US" dirty="0" err="1"/>
              <a:t>melaksanakan</a:t>
            </a:r>
            <a:r>
              <a:rPr lang="en-US" dirty="0"/>
              <a:t> </a:t>
            </a:r>
            <a:r>
              <a:rPr lang="en-US" dirty="0" err="1"/>
              <a:t>tugas</a:t>
            </a:r>
            <a:r>
              <a:rPr lang="en-US" dirty="0"/>
              <a:t> </a:t>
            </a:r>
            <a:r>
              <a:rPr lang="en-US" dirty="0" err="1"/>
              <a:t>secara</a:t>
            </a:r>
            <a:r>
              <a:rPr lang="en-US" dirty="0"/>
              <a:t> </a:t>
            </a:r>
            <a:r>
              <a:rPr lang="en-US" dirty="0" err="1"/>
              <a:t>mandiri</a:t>
            </a:r>
            <a:r>
              <a:rPr lang="en-US" dirty="0"/>
              <a:t>;</a:t>
            </a:r>
          </a:p>
          <a:p>
            <a:pPr marL="0" indent="0">
              <a:buNone/>
            </a:pPr>
            <a:r>
              <a:rPr lang="en-US" dirty="0"/>
              <a:t>- </a:t>
            </a:r>
            <a:r>
              <a:rPr lang="en-US" dirty="0" err="1"/>
              <a:t>kemampuan</a:t>
            </a:r>
            <a:r>
              <a:rPr lang="en-US" dirty="0"/>
              <a:t> </a:t>
            </a:r>
            <a:r>
              <a:rPr lang="en-US" dirty="0" err="1"/>
              <a:t>mengidentifikasi</a:t>
            </a:r>
            <a:r>
              <a:rPr lang="en-US" dirty="0"/>
              <a:t> dan </a:t>
            </a:r>
            <a:r>
              <a:rPr lang="en-US" dirty="0" err="1"/>
              <a:t>mengumpulkan</a:t>
            </a:r>
            <a:r>
              <a:rPr lang="en-US" dirty="0"/>
              <a:t> </a:t>
            </a:r>
            <a:r>
              <a:rPr lang="en-US" dirty="0" err="1"/>
              <a:t>informasi</a:t>
            </a:r>
            <a:r>
              <a:rPr lang="en-US" dirty="0"/>
              <a:t>;</a:t>
            </a:r>
          </a:p>
          <a:p>
            <a:pPr marL="0" indent="0">
              <a:buNone/>
            </a:pPr>
            <a:r>
              <a:rPr lang="en-US" dirty="0"/>
              <a:t>- </a:t>
            </a:r>
            <a:r>
              <a:rPr lang="en-US" dirty="0" err="1"/>
              <a:t>kemampuan</a:t>
            </a:r>
            <a:r>
              <a:rPr lang="en-US" dirty="0"/>
              <a:t> </a:t>
            </a:r>
            <a:r>
              <a:rPr lang="en-US" dirty="0" err="1"/>
              <a:t>menganalisis</a:t>
            </a:r>
            <a:r>
              <a:rPr lang="en-US" dirty="0"/>
              <a:t> </a:t>
            </a:r>
            <a:r>
              <a:rPr lang="en-US" dirty="0" err="1"/>
              <a:t>permasalahan</a:t>
            </a:r>
            <a:r>
              <a:rPr lang="en-US" dirty="0"/>
              <a:t>.  </a:t>
            </a:r>
          </a:p>
          <a:p>
            <a:pPr marL="0" indent="0">
              <a:buNone/>
            </a:pPr>
            <a:r>
              <a:rPr lang="en-US" dirty="0"/>
              <a:t>3. </a:t>
            </a:r>
            <a:r>
              <a:rPr lang="en-US" dirty="0" err="1"/>
              <a:t>Tahap</a:t>
            </a:r>
            <a:r>
              <a:rPr lang="en-US" dirty="0"/>
              <a:t> </a:t>
            </a:r>
            <a:r>
              <a:rPr lang="en-US" dirty="0" err="1"/>
              <a:t>pelaporan</a:t>
            </a:r>
            <a:endParaRPr lang="en-US" dirty="0"/>
          </a:p>
          <a:p>
            <a:pPr marL="0" indent="0">
              <a:buNone/>
            </a:pPr>
            <a:r>
              <a:rPr lang="en-US" dirty="0"/>
              <a:t>- </a:t>
            </a:r>
            <a:r>
              <a:rPr lang="en-US" dirty="0" err="1"/>
              <a:t>kemampuan</a:t>
            </a:r>
            <a:r>
              <a:rPr lang="en-US" dirty="0"/>
              <a:t> </a:t>
            </a:r>
            <a:r>
              <a:rPr lang="en-US" dirty="0" err="1"/>
              <a:t>menganalisis</a:t>
            </a:r>
            <a:r>
              <a:rPr lang="en-US" dirty="0"/>
              <a:t> dan </a:t>
            </a:r>
            <a:r>
              <a:rPr lang="en-US" dirty="0" err="1"/>
              <a:t>menginterpretasikan</a:t>
            </a:r>
            <a:r>
              <a:rPr lang="en-US" dirty="0"/>
              <a:t> data;</a:t>
            </a:r>
          </a:p>
          <a:p>
            <a:pPr marL="0" indent="0">
              <a:buNone/>
            </a:pPr>
            <a:r>
              <a:rPr lang="en-US" dirty="0"/>
              <a:t>- </a:t>
            </a:r>
            <a:r>
              <a:rPr lang="en-US" dirty="0" err="1"/>
              <a:t>kemampuan</a:t>
            </a:r>
            <a:r>
              <a:rPr lang="en-US" dirty="0"/>
              <a:t> </a:t>
            </a:r>
            <a:r>
              <a:rPr lang="en-US" dirty="0" err="1"/>
              <a:t>membuat</a:t>
            </a:r>
            <a:r>
              <a:rPr lang="en-US" dirty="0"/>
              <a:t> </a:t>
            </a:r>
            <a:r>
              <a:rPr lang="en-US" dirty="0" err="1"/>
              <a:t>laporan</a:t>
            </a:r>
            <a:r>
              <a:rPr lang="en-US" dirty="0"/>
              <a:t>;</a:t>
            </a:r>
          </a:p>
          <a:p>
            <a:pPr>
              <a:buFontTx/>
              <a:buChar char="-"/>
            </a:pPr>
            <a:r>
              <a:rPr lang="en-US" dirty="0" err="1"/>
              <a:t>kemampuan</a:t>
            </a:r>
            <a:r>
              <a:rPr lang="en-US" dirty="0"/>
              <a:t> </a:t>
            </a:r>
            <a:r>
              <a:rPr lang="en-US" dirty="0" err="1"/>
              <a:t>menyampaikan</a:t>
            </a:r>
            <a:r>
              <a:rPr lang="en-US" dirty="0"/>
              <a:t> </a:t>
            </a:r>
            <a:r>
              <a:rPr lang="en-US" dirty="0" err="1"/>
              <a:t>hasil</a:t>
            </a:r>
            <a:r>
              <a:rPr lang="en-US" dirty="0"/>
              <a:t>.  </a:t>
            </a:r>
          </a:p>
          <a:p>
            <a:pPr>
              <a:buFontTx/>
              <a:buChar char="-"/>
            </a:pPr>
            <a:r>
              <a:rPr lang="en-US" dirty="0" err="1"/>
              <a:t>Aspek</a:t>
            </a:r>
            <a:r>
              <a:rPr lang="en-US" dirty="0"/>
              <a:t> yang </a:t>
            </a:r>
            <a:r>
              <a:rPr lang="en-US" dirty="0" err="1"/>
              <a:t>dinilai</a:t>
            </a:r>
            <a:r>
              <a:rPr lang="en-US" dirty="0"/>
              <a:t> </a:t>
            </a:r>
            <a:r>
              <a:rPr lang="en-US" dirty="0" err="1"/>
              <a:t>dalam</a:t>
            </a:r>
            <a:r>
              <a:rPr lang="en-US" dirty="0"/>
              <a:t> </a:t>
            </a:r>
            <a:r>
              <a:rPr lang="en-US" dirty="0" err="1"/>
              <a:t>penilaian</a:t>
            </a:r>
            <a:r>
              <a:rPr lang="en-US" dirty="0"/>
              <a:t> </a:t>
            </a:r>
            <a:r>
              <a:rPr lang="en-US" dirty="0" err="1"/>
              <a:t>proyek</a:t>
            </a:r>
            <a:r>
              <a:rPr lang="en-US" dirty="0"/>
              <a:t> </a:t>
            </a:r>
            <a:r>
              <a:rPr lang="en-US" dirty="0" err="1"/>
              <a:t>ditulis</a:t>
            </a:r>
            <a:r>
              <a:rPr lang="en-US" dirty="0"/>
              <a:t> </a:t>
            </a:r>
            <a:r>
              <a:rPr lang="en-US" dirty="0" err="1"/>
              <a:t>dalam</a:t>
            </a:r>
            <a:r>
              <a:rPr lang="en-US" dirty="0"/>
              <a:t> </a:t>
            </a:r>
            <a:r>
              <a:rPr lang="en-US" dirty="0" err="1"/>
              <a:t>rubrik</a:t>
            </a:r>
            <a:r>
              <a:rPr lang="en-US" dirty="0"/>
              <a:t> </a:t>
            </a:r>
            <a:r>
              <a:rPr lang="en-US" dirty="0" err="1"/>
              <a:t>penilaian</a:t>
            </a:r>
            <a:r>
              <a:rPr lang="en-US" dirty="0"/>
              <a:t>. Rubrik</a:t>
            </a:r>
          </a:p>
          <a:p>
            <a:pPr>
              <a:buFontTx/>
              <a:buChar char="-"/>
            </a:pPr>
            <a:r>
              <a:rPr lang="en-US" dirty="0" err="1"/>
              <a:t>penilaian</a:t>
            </a:r>
            <a:r>
              <a:rPr lang="en-US" dirty="0"/>
              <a:t> </a:t>
            </a:r>
            <a:r>
              <a:rPr lang="en-US" dirty="0" err="1"/>
              <a:t>berisi</a:t>
            </a:r>
            <a:r>
              <a:rPr lang="en-US" dirty="0"/>
              <a:t> </a:t>
            </a:r>
            <a:r>
              <a:rPr lang="en-US" dirty="0" err="1"/>
              <a:t>kriteria-kriteria</a:t>
            </a:r>
            <a:r>
              <a:rPr lang="en-US" dirty="0"/>
              <a:t> </a:t>
            </a:r>
            <a:r>
              <a:rPr lang="en-US" dirty="0" err="1"/>
              <a:t>berkaitan</a:t>
            </a:r>
            <a:r>
              <a:rPr lang="en-US" dirty="0"/>
              <a:t> </a:t>
            </a:r>
            <a:r>
              <a:rPr lang="en-US" dirty="0" err="1"/>
              <a:t>dengan</a:t>
            </a:r>
            <a:r>
              <a:rPr lang="en-US" dirty="0"/>
              <a:t> </a:t>
            </a:r>
            <a:r>
              <a:rPr lang="en-US" dirty="0" err="1"/>
              <a:t>tahapan-tahapan</a:t>
            </a:r>
            <a:r>
              <a:rPr lang="en-US" dirty="0"/>
              <a:t> </a:t>
            </a:r>
            <a:r>
              <a:rPr lang="en-US" dirty="0" err="1"/>
              <a:t>sebuah</a:t>
            </a:r>
            <a:r>
              <a:rPr lang="en-US" dirty="0"/>
              <a:t> </a:t>
            </a:r>
            <a:r>
              <a:rPr lang="en-US" dirty="0" err="1"/>
              <a:t>proyek</a:t>
            </a:r>
            <a:r>
              <a:rPr lang="en-US" dirty="0"/>
              <a:t>.</a:t>
            </a:r>
          </a:p>
          <a:p>
            <a:pPr>
              <a:buFontTx/>
              <a:buChar char="-"/>
            </a:pPr>
            <a:r>
              <a:rPr lang="en-US" dirty="0" err="1"/>
              <a:t>Tahapan-tahapan</a:t>
            </a:r>
            <a:r>
              <a:rPr lang="en-US" dirty="0"/>
              <a:t> </a:t>
            </a:r>
            <a:r>
              <a:rPr lang="en-US" dirty="0" err="1"/>
              <a:t>tersebut</a:t>
            </a:r>
            <a:r>
              <a:rPr lang="en-US" dirty="0"/>
              <a:t> </a:t>
            </a:r>
            <a:r>
              <a:rPr lang="en-US" dirty="0" err="1"/>
              <a:t>diurutkan</a:t>
            </a:r>
            <a:r>
              <a:rPr lang="en-US" dirty="0"/>
              <a:t>, </a:t>
            </a:r>
            <a:r>
              <a:rPr lang="en-US" dirty="0" err="1"/>
              <a:t>lengkap</a:t>
            </a:r>
            <a:r>
              <a:rPr lang="en-US" dirty="0"/>
              <a:t>, </a:t>
            </a:r>
            <a:r>
              <a:rPr lang="en-US" dirty="0" err="1"/>
              <a:t>jelas</a:t>
            </a:r>
            <a:r>
              <a:rPr lang="en-US" dirty="0"/>
              <a:t>, </a:t>
            </a:r>
            <a:r>
              <a:rPr lang="en-US" dirty="0" err="1"/>
              <a:t>mudah</a:t>
            </a:r>
            <a:r>
              <a:rPr lang="en-US" dirty="0"/>
              <a:t> </a:t>
            </a:r>
            <a:r>
              <a:rPr lang="en-US" dirty="0" err="1"/>
              <a:t>diamati</a:t>
            </a:r>
            <a:r>
              <a:rPr lang="en-US" dirty="0"/>
              <a:t>, dan </a:t>
            </a:r>
            <a:r>
              <a:rPr lang="en-US" dirty="0" err="1"/>
              <a:t>dapat</a:t>
            </a:r>
            <a:r>
              <a:rPr lang="en-US" dirty="0"/>
              <a:t> </a:t>
            </a:r>
            <a:r>
              <a:rPr lang="en-US" dirty="0" err="1"/>
              <a:t>diukur</a:t>
            </a:r>
            <a:r>
              <a:rPr lang="en-US" dirty="0"/>
              <a:t>.</a:t>
            </a:r>
          </a:p>
          <a:p>
            <a:pPr>
              <a:buFontTx/>
              <a:buChar char="-"/>
            </a:pPr>
            <a:endParaRPr lang="en-US" dirty="0"/>
          </a:p>
        </p:txBody>
      </p:sp>
    </p:spTree>
    <p:extLst>
      <p:ext uri="{BB962C8B-B14F-4D97-AF65-F5344CB8AC3E}">
        <p14:creationId xmlns:p14="http://schemas.microsoft.com/office/powerpoint/2010/main" val="384364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486CCA-F5CE-430B-A839-93FD67BA042D}"/>
              </a:ext>
            </a:extLst>
          </p:cNvPr>
          <p:cNvSpPr/>
          <p:nvPr/>
        </p:nvSpPr>
        <p:spPr>
          <a:xfrm>
            <a:off x="334736" y="612845"/>
            <a:ext cx="11658600" cy="5324535"/>
          </a:xfrm>
          <a:prstGeom prst="rect">
            <a:avLst/>
          </a:prstGeom>
        </p:spPr>
        <p:txBody>
          <a:bodyPr wrap="square">
            <a:spAutoFit/>
          </a:bodyPr>
          <a:lstStyle/>
          <a:p>
            <a:r>
              <a:rPr lang="en-US" sz="2000" dirty="0" err="1" smtClean="0"/>
              <a:t>Contoh</a:t>
            </a:r>
            <a:r>
              <a:rPr lang="en-US" sz="2000" dirty="0" smtClean="0"/>
              <a:t> </a:t>
            </a:r>
            <a:r>
              <a:rPr lang="en-US" sz="2000" dirty="0" err="1" smtClean="0"/>
              <a:t>Penilaian</a:t>
            </a:r>
            <a:r>
              <a:rPr lang="en-US" sz="2000" dirty="0" smtClean="0"/>
              <a:t> </a:t>
            </a:r>
            <a:r>
              <a:rPr lang="en-US" sz="2000" dirty="0" err="1" smtClean="0"/>
              <a:t>Produk</a:t>
            </a:r>
            <a:endParaRPr lang="en-US" sz="2000" dirty="0"/>
          </a:p>
          <a:p>
            <a:endParaRPr lang="en-US" sz="2000" dirty="0"/>
          </a:p>
          <a:p>
            <a:r>
              <a:rPr lang="en-US" sz="2000" dirty="0" err="1" smtClean="0"/>
              <a:t>Selama</a:t>
            </a:r>
            <a:r>
              <a:rPr lang="en-US" sz="2000" dirty="0" smtClean="0"/>
              <a:t> </a:t>
            </a:r>
            <a:r>
              <a:rPr lang="en-US" sz="2000" dirty="0" err="1" smtClean="0"/>
              <a:t>melaksanakan</a:t>
            </a:r>
            <a:r>
              <a:rPr lang="en-US" sz="2000" dirty="0" smtClean="0"/>
              <a:t> </a:t>
            </a:r>
            <a:r>
              <a:rPr lang="en-US" sz="2000" dirty="0" err="1" smtClean="0"/>
              <a:t>kegiatan</a:t>
            </a:r>
            <a:r>
              <a:rPr lang="en-US" sz="2000" dirty="0" smtClean="0"/>
              <a:t> </a:t>
            </a:r>
            <a:r>
              <a:rPr lang="en-US" sz="2000" dirty="0" err="1" smtClean="0"/>
              <a:t>belajar</a:t>
            </a:r>
            <a:r>
              <a:rPr lang="en-US" sz="2000" dirty="0" smtClean="0"/>
              <a:t> di </a:t>
            </a:r>
            <a:r>
              <a:rPr lang="en-US" sz="2000" dirty="0" err="1" smtClean="0"/>
              <a:t>rumah</a:t>
            </a:r>
            <a:r>
              <a:rPr lang="en-US" sz="2000" dirty="0" smtClean="0"/>
              <a:t>, </a:t>
            </a:r>
            <a:r>
              <a:rPr lang="en-US" sz="2000" dirty="0" err="1" smtClean="0"/>
              <a:t>tentu</a:t>
            </a:r>
            <a:r>
              <a:rPr lang="en-US" sz="2000" dirty="0" smtClean="0"/>
              <a:t> kalian </a:t>
            </a:r>
            <a:r>
              <a:rPr lang="en-US" sz="2000" dirty="0" err="1" smtClean="0"/>
              <a:t>juga</a:t>
            </a:r>
            <a:r>
              <a:rPr lang="en-US" sz="2000" dirty="0" smtClean="0"/>
              <a:t> </a:t>
            </a:r>
            <a:r>
              <a:rPr lang="en-US" sz="2000" dirty="0" err="1" smtClean="0"/>
              <a:t>melaksanakan</a:t>
            </a:r>
            <a:r>
              <a:rPr lang="en-US" sz="2000" dirty="0" smtClean="0"/>
              <a:t> </a:t>
            </a:r>
            <a:r>
              <a:rPr lang="en-US" sz="2000" dirty="0" err="1" smtClean="0"/>
              <a:t>kegiatan</a:t>
            </a:r>
            <a:r>
              <a:rPr lang="en-US" sz="2000" dirty="0" smtClean="0"/>
              <a:t> </a:t>
            </a:r>
            <a:r>
              <a:rPr lang="en-US" sz="2000" dirty="0" err="1" smtClean="0"/>
              <a:t>sehari-hari</a:t>
            </a:r>
            <a:r>
              <a:rPr lang="en-US" sz="2000" dirty="0" smtClean="0"/>
              <a:t>. </a:t>
            </a:r>
            <a:r>
              <a:rPr lang="en-US" sz="2000" dirty="0" err="1" smtClean="0"/>
              <a:t>Tentukan</a:t>
            </a:r>
            <a:r>
              <a:rPr lang="en-US" sz="2000" dirty="0" smtClean="0"/>
              <a:t> </a:t>
            </a:r>
            <a:r>
              <a:rPr lang="en-US" sz="2000" dirty="0" smtClean="0"/>
              <a:t> </a:t>
            </a:r>
            <a:r>
              <a:rPr lang="en-US" sz="2000" dirty="0" err="1" smtClean="0"/>
              <a:t>satu</a:t>
            </a:r>
            <a:r>
              <a:rPr lang="en-US" sz="2000" dirty="0" smtClean="0"/>
              <a:t> </a:t>
            </a:r>
            <a:r>
              <a:rPr lang="en-US" sz="2000" dirty="0" err="1" smtClean="0"/>
              <a:t>kegiatan</a:t>
            </a:r>
            <a:r>
              <a:rPr lang="en-US" sz="2000" dirty="0" smtClean="0"/>
              <a:t> di </a:t>
            </a:r>
            <a:r>
              <a:rPr lang="en-US" sz="2000" dirty="0" err="1" smtClean="0"/>
              <a:t>rumah</a:t>
            </a:r>
            <a:r>
              <a:rPr lang="en-US" sz="2000" dirty="0" smtClean="0"/>
              <a:t> yang </a:t>
            </a:r>
            <a:r>
              <a:rPr lang="en-US" sz="2000" dirty="0" err="1" smtClean="0"/>
              <a:t>biasa</a:t>
            </a:r>
            <a:r>
              <a:rPr lang="en-US" sz="2000" dirty="0" smtClean="0"/>
              <a:t> </a:t>
            </a:r>
            <a:r>
              <a:rPr lang="en-US" sz="2000" dirty="0" err="1" smtClean="0"/>
              <a:t>atau</a:t>
            </a:r>
            <a:r>
              <a:rPr lang="en-US" sz="2000" dirty="0" smtClean="0"/>
              <a:t> </a:t>
            </a:r>
            <a:r>
              <a:rPr lang="en-US" sz="2000" dirty="0" err="1" smtClean="0"/>
              <a:t>bisa</a:t>
            </a:r>
            <a:r>
              <a:rPr lang="en-US" sz="2000" dirty="0" smtClean="0"/>
              <a:t> </a:t>
            </a:r>
            <a:r>
              <a:rPr lang="en-US" sz="2000" dirty="0" err="1" smtClean="0"/>
              <a:t>Anda</a:t>
            </a:r>
            <a:r>
              <a:rPr lang="en-US" sz="2000" dirty="0" smtClean="0"/>
              <a:t> </a:t>
            </a:r>
            <a:r>
              <a:rPr lang="en-US" sz="2000" dirty="0" err="1" smtClean="0"/>
              <a:t>lakukan</a:t>
            </a:r>
            <a:r>
              <a:rPr lang="en-US" sz="2000" dirty="0" smtClean="0"/>
              <a:t>. </a:t>
            </a:r>
            <a:r>
              <a:rPr lang="en-US" sz="2000" dirty="0" err="1" smtClean="0"/>
              <a:t>Catat</a:t>
            </a:r>
            <a:r>
              <a:rPr lang="en-US" sz="2000" dirty="0" smtClean="0"/>
              <a:t> </a:t>
            </a:r>
            <a:r>
              <a:rPr lang="en-US" sz="2000" dirty="0" err="1" smtClean="0"/>
              <a:t>apa</a:t>
            </a:r>
            <a:r>
              <a:rPr lang="en-US" sz="2000" dirty="0" smtClean="0"/>
              <a:t> yang </a:t>
            </a:r>
            <a:r>
              <a:rPr lang="en-US" sz="2000" dirty="0" err="1" smtClean="0"/>
              <a:t>Anda</a:t>
            </a:r>
            <a:r>
              <a:rPr lang="en-US" sz="2000" dirty="0" smtClean="0"/>
              <a:t> </a:t>
            </a:r>
            <a:r>
              <a:rPr lang="en-US" sz="2000" dirty="0" err="1" smtClean="0"/>
              <a:t>kerjakan</a:t>
            </a:r>
            <a:r>
              <a:rPr lang="en-US" sz="2000" dirty="0" smtClean="0"/>
              <a:t> </a:t>
            </a:r>
            <a:r>
              <a:rPr lang="en-US" sz="2000" dirty="0" err="1" smtClean="0"/>
              <a:t>dan</a:t>
            </a:r>
            <a:r>
              <a:rPr lang="en-US" sz="2000" dirty="0" smtClean="0"/>
              <a:t> </a:t>
            </a:r>
            <a:r>
              <a:rPr lang="en-US" sz="2000" dirty="0" smtClean="0"/>
              <a:t> </a:t>
            </a:r>
            <a:r>
              <a:rPr lang="en-US" sz="2000" dirty="0" err="1" smtClean="0"/>
              <a:t>bagaimana</a:t>
            </a:r>
            <a:r>
              <a:rPr lang="en-US" sz="2000" dirty="0" smtClean="0"/>
              <a:t> </a:t>
            </a:r>
            <a:r>
              <a:rPr lang="en-US" sz="2000" dirty="0" err="1" smtClean="0"/>
              <a:t>mengerjakannya</a:t>
            </a:r>
            <a:r>
              <a:rPr lang="en-US" sz="2000" dirty="0" smtClean="0"/>
              <a:t>. </a:t>
            </a:r>
            <a:r>
              <a:rPr lang="en-US" sz="2000" dirty="0" err="1" smtClean="0"/>
              <a:t>Selanjutnya</a:t>
            </a:r>
            <a:r>
              <a:rPr lang="en-US" sz="2000" dirty="0" smtClean="0"/>
              <a:t>, </a:t>
            </a:r>
            <a:r>
              <a:rPr lang="en-US" sz="2000" dirty="0" err="1" smtClean="0"/>
              <a:t>susunlah</a:t>
            </a:r>
            <a:r>
              <a:rPr lang="en-US" sz="2000" dirty="0" smtClean="0"/>
              <a:t> </a:t>
            </a:r>
            <a:r>
              <a:rPr lang="en-US" sz="2000" dirty="0" err="1" smtClean="0"/>
              <a:t>sebuah</a:t>
            </a:r>
            <a:r>
              <a:rPr lang="en-US" sz="2000" dirty="0" smtClean="0"/>
              <a:t> </a:t>
            </a:r>
            <a:r>
              <a:rPr lang="en-US" sz="2000" dirty="0" err="1" smtClean="0"/>
              <a:t>laporan</a:t>
            </a:r>
            <a:r>
              <a:rPr lang="en-US" sz="2000" dirty="0" smtClean="0"/>
              <a:t> </a:t>
            </a:r>
            <a:r>
              <a:rPr lang="en-US" sz="2000" dirty="0" err="1" smtClean="0"/>
              <a:t>kegiatan</a:t>
            </a:r>
            <a:r>
              <a:rPr lang="en-US" sz="2000" dirty="0" smtClean="0"/>
              <a:t> yang </a:t>
            </a:r>
            <a:r>
              <a:rPr lang="en-US" sz="2000" dirty="0" err="1" smtClean="0"/>
              <a:t>Anda</a:t>
            </a:r>
            <a:r>
              <a:rPr lang="en-US" sz="2000" dirty="0" smtClean="0"/>
              <a:t> </a:t>
            </a:r>
            <a:r>
              <a:rPr lang="en-US" sz="2000" dirty="0" err="1" smtClean="0"/>
              <a:t>lakukan</a:t>
            </a:r>
            <a:r>
              <a:rPr lang="en-US" sz="2000" dirty="0" smtClean="0"/>
              <a:t> di </a:t>
            </a:r>
            <a:r>
              <a:rPr lang="en-US" sz="2000" dirty="0" err="1" smtClean="0"/>
              <a:t>rumah</a:t>
            </a:r>
            <a:r>
              <a:rPr lang="en-US" sz="2000" dirty="0" smtClean="0"/>
              <a:t> </a:t>
            </a:r>
            <a:r>
              <a:rPr lang="en-US" sz="2000" dirty="0" err="1" smtClean="0"/>
              <a:t>secara</a:t>
            </a:r>
            <a:r>
              <a:rPr lang="en-US" sz="2000" dirty="0" smtClean="0"/>
              <a:t> </a:t>
            </a:r>
            <a:r>
              <a:rPr lang="en-US" sz="2000" dirty="0" err="1" smtClean="0"/>
              <a:t>sistematis</a:t>
            </a:r>
            <a:r>
              <a:rPr lang="en-US" sz="2000" dirty="0" smtClean="0"/>
              <a:t>. </a:t>
            </a:r>
            <a:r>
              <a:rPr lang="en-US" sz="2000" dirty="0" err="1" smtClean="0"/>
              <a:t>P</a:t>
            </a:r>
            <a:r>
              <a:rPr lang="en-US" sz="2000" dirty="0" err="1" smtClean="0"/>
              <a:t>anjang</a:t>
            </a:r>
            <a:r>
              <a:rPr lang="en-US" sz="2000" dirty="0" smtClean="0"/>
              <a:t> </a:t>
            </a:r>
            <a:r>
              <a:rPr lang="en-US" sz="2000" dirty="0" err="1" smtClean="0"/>
              <a:t>tulisan</a:t>
            </a:r>
            <a:r>
              <a:rPr lang="en-US" sz="2000" dirty="0" smtClean="0"/>
              <a:t>  </a:t>
            </a:r>
            <a:r>
              <a:rPr lang="en-US" sz="2000" dirty="0" err="1"/>
              <a:t>sekitar</a:t>
            </a:r>
            <a:r>
              <a:rPr lang="en-US" sz="2000" dirty="0"/>
              <a:t> 250-300 kata </a:t>
            </a:r>
            <a:r>
              <a:rPr lang="en-US" sz="2000" dirty="0" err="1"/>
              <a:t>dengan</a:t>
            </a:r>
            <a:r>
              <a:rPr lang="en-US" sz="2000" dirty="0"/>
              <a:t> </a:t>
            </a:r>
            <a:r>
              <a:rPr lang="en-US" sz="2000" dirty="0" err="1" smtClean="0"/>
              <a:t>ketentuan</a:t>
            </a:r>
            <a:r>
              <a:rPr lang="en-US" sz="2000" dirty="0" smtClean="0"/>
              <a:t> </a:t>
            </a:r>
            <a:r>
              <a:rPr lang="en-US" sz="2000" dirty="0" err="1" smtClean="0"/>
              <a:t>sebagai</a:t>
            </a:r>
            <a:r>
              <a:rPr lang="en-US" sz="2000" dirty="0" smtClean="0"/>
              <a:t> </a:t>
            </a:r>
            <a:r>
              <a:rPr lang="en-US" sz="2000" dirty="0" err="1"/>
              <a:t>berikut</a:t>
            </a:r>
            <a:r>
              <a:rPr lang="en-US" sz="2000" dirty="0"/>
              <a:t>.</a:t>
            </a:r>
          </a:p>
          <a:p>
            <a:r>
              <a:rPr lang="en-US" sz="2000" dirty="0"/>
              <a:t>1. </a:t>
            </a:r>
            <a:r>
              <a:rPr lang="en-US" sz="2000" dirty="0" smtClean="0"/>
              <a:t> </a:t>
            </a:r>
            <a:r>
              <a:rPr lang="en-US" sz="2000" dirty="0" err="1"/>
              <a:t>Kerangka</a:t>
            </a:r>
            <a:r>
              <a:rPr lang="en-US" sz="2000" dirty="0"/>
              <a:t> </a:t>
            </a:r>
            <a:r>
              <a:rPr lang="en-US" sz="2000" dirty="0" err="1"/>
              <a:t>karangan</a:t>
            </a:r>
            <a:r>
              <a:rPr lang="en-US" sz="2000" dirty="0"/>
              <a:t> </a:t>
            </a:r>
            <a:r>
              <a:rPr lang="en-US" sz="2000" dirty="0" err="1"/>
              <a:t>terdiri</a:t>
            </a:r>
            <a:r>
              <a:rPr lang="en-US" sz="2000" dirty="0"/>
              <a:t> </a:t>
            </a:r>
            <a:r>
              <a:rPr lang="en-US" sz="2000" dirty="0" err="1"/>
              <a:t>atas</a:t>
            </a:r>
            <a:r>
              <a:rPr lang="en-US" sz="2000" dirty="0"/>
              <a:t>:</a:t>
            </a:r>
          </a:p>
          <a:p>
            <a:r>
              <a:rPr lang="en-US" sz="2000" dirty="0"/>
              <a:t>A. </a:t>
            </a:r>
            <a:r>
              <a:rPr lang="en-US" sz="2000" dirty="0" err="1"/>
              <a:t>Latar</a:t>
            </a:r>
            <a:r>
              <a:rPr lang="en-US" sz="2000" dirty="0"/>
              <a:t> </a:t>
            </a:r>
            <a:r>
              <a:rPr lang="en-US" sz="2000" dirty="0" err="1"/>
              <a:t>belakang</a:t>
            </a:r>
            <a:r>
              <a:rPr lang="en-US" sz="2000" dirty="0"/>
              <a:t> </a:t>
            </a:r>
            <a:r>
              <a:rPr lang="en-US" sz="2000" dirty="0" err="1" smtClean="0"/>
              <a:t>masalah</a:t>
            </a:r>
            <a:r>
              <a:rPr lang="en-US" sz="2000" dirty="0" smtClean="0"/>
              <a:t> </a:t>
            </a:r>
            <a:r>
              <a:rPr lang="en-US" sz="2000" dirty="0" err="1" smtClean="0"/>
              <a:t>dan</a:t>
            </a:r>
            <a:r>
              <a:rPr lang="en-US" sz="2000" dirty="0" smtClean="0"/>
              <a:t> </a:t>
            </a:r>
            <a:r>
              <a:rPr lang="en-US" sz="2000" dirty="0" err="1" smtClean="0"/>
              <a:t>tujuan</a:t>
            </a:r>
            <a:endParaRPr lang="en-US" sz="2000" dirty="0"/>
          </a:p>
          <a:p>
            <a:r>
              <a:rPr lang="en-US" sz="2000" dirty="0"/>
              <a:t>B. Isi</a:t>
            </a:r>
          </a:p>
          <a:p>
            <a:r>
              <a:rPr lang="en-US" sz="2000" dirty="0"/>
              <a:t>a. </a:t>
            </a:r>
            <a:r>
              <a:rPr lang="en-US" sz="2000" dirty="0" err="1"/>
              <a:t>Gambaran</a:t>
            </a:r>
            <a:r>
              <a:rPr lang="en-US" sz="2000" dirty="0"/>
              <a:t> </a:t>
            </a:r>
            <a:r>
              <a:rPr lang="en-US" sz="2000" dirty="0" err="1"/>
              <a:t>kondisi</a:t>
            </a:r>
            <a:r>
              <a:rPr lang="en-US" sz="2000" dirty="0"/>
              <a:t> </a:t>
            </a:r>
            <a:r>
              <a:rPr lang="en-US" sz="2000" dirty="0" err="1"/>
              <a:t>saat</a:t>
            </a:r>
            <a:r>
              <a:rPr lang="en-US" sz="2000" dirty="0"/>
              <a:t> </a:t>
            </a:r>
            <a:r>
              <a:rPr lang="en-US" sz="2000" dirty="0" err="1"/>
              <a:t>ini</a:t>
            </a:r>
            <a:endParaRPr lang="en-US" sz="2000" dirty="0"/>
          </a:p>
          <a:p>
            <a:r>
              <a:rPr lang="en-US" sz="2000" dirty="0"/>
              <a:t>b. </a:t>
            </a:r>
            <a:r>
              <a:rPr lang="en-US" sz="2000" dirty="0" err="1"/>
              <a:t>Gambaran</a:t>
            </a:r>
            <a:r>
              <a:rPr lang="en-US" sz="2000" dirty="0"/>
              <a:t> </a:t>
            </a:r>
            <a:r>
              <a:rPr lang="en-US" sz="2000" dirty="0" err="1"/>
              <a:t>kondisi</a:t>
            </a:r>
            <a:r>
              <a:rPr lang="en-US" sz="2000" dirty="0"/>
              <a:t> yang </a:t>
            </a:r>
            <a:r>
              <a:rPr lang="en-US" sz="2000" dirty="0" err="1"/>
              <a:t>diharapkan</a:t>
            </a:r>
            <a:endParaRPr lang="en-US" sz="2000" dirty="0"/>
          </a:p>
          <a:p>
            <a:r>
              <a:rPr lang="en-US" sz="2000" dirty="0"/>
              <a:t>C. </a:t>
            </a:r>
            <a:r>
              <a:rPr lang="en-US" sz="2000" dirty="0" err="1"/>
              <a:t>Strategi</a:t>
            </a:r>
            <a:endParaRPr lang="en-US" sz="2000" dirty="0"/>
          </a:p>
          <a:p>
            <a:r>
              <a:rPr lang="en-US" sz="2000" dirty="0" err="1"/>
              <a:t>Strategi</a:t>
            </a:r>
            <a:r>
              <a:rPr lang="en-US" sz="2000" dirty="0"/>
              <a:t> yang </a:t>
            </a:r>
            <a:r>
              <a:rPr lang="en-US" sz="2000" dirty="0" err="1"/>
              <a:t>digunakan</a:t>
            </a:r>
            <a:r>
              <a:rPr lang="en-US" sz="2000" dirty="0"/>
              <a:t> </a:t>
            </a:r>
            <a:r>
              <a:rPr lang="en-US" sz="2000" dirty="0" err="1"/>
              <a:t>untuk</a:t>
            </a:r>
            <a:r>
              <a:rPr lang="en-US" sz="2000" dirty="0"/>
              <a:t> </a:t>
            </a:r>
            <a:r>
              <a:rPr lang="en-US" sz="2000" dirty="0" err="1"/>
              <a:t>mencapai</a:t>
            </a:r>
            <a:r>
              <a:rPr lang="en-US" sz="2000" dirty="0"/>
              <a:t> </a:t>
            </a:r>
            <a:r>
              <a:rPr lang="en-US" sz="2000" dirty="0" err="1"/>
              <a:t>kondisi</a:t>
            </a:r>
            <a:r>
              <a:rPr lang="en-US" sz="2000" dirty="0"/>
              <a:t> yang </a:t>
            </a:r>
            <a:r>
              <a:rPr lang="en-US" sz="2000" dirty="0" err="1"/>
              <a:t>diharapkan</a:t>
            </a:r>
            <a:endParaRPr lang="en-US" sz="2000" dirty="0"/>
          </a:p>
          <a:p>
            <a:r>
              <a:rPr lang="en-US" sz="2000" dirty="0"/>
              <a:t>3. </a:t>
            </a:r>
            <a:r>
              <a:rPr lang="en-US" sz="2000" dirty="0" err="1"/>
              <a:t>Judul</a:t>
            </a:r>
            <a:r>
              <a:rPr lang="en-US" sz="2000" dirty="0"/>
              <a:t> </a:t>
            </a:r>
            <a:r>
              <a:rPr lang="en-US" sz="2000" dirty="0" err="1"/>
              <a:t>karangan</a:t>
            </a:r>
            <a:r>
              <a:rPr lang="en-US" sz="2000" dirty="0"/>
              <a:t> Anda </a:t>
            </a:r>
            <a:r>
              <a:rPr lang="en-US" sz="2000" dirty="0" err="1"/>
              <a:t>tentukan</a:t>
            </a:r>
            <a:r>
              <a:rPr lang="en-US" sz="2000" dirty="0"/>
              <a:t> </a:t>
            </a:r>
            <a:r>
              <a:rPr lang="en-US" sz="2000" dirty="0" err="1"/>
              <a:t>sendiri</a:t>
            </a:r>
            <a:r>
              <a:rPr lang="en-US" sz="2000" dirty="0"/>
              <a:t>.</a:t>
            </a:r>
          </a:p>
          <a:p>
            <a:endParaRPr lang="en-US" sz="2000" dirty="0" smtClean="0"/>
          </a:p>
          <a:p>
            <a:r>
              <a:rPr lang="en-US" sz="2000" dirty="0" err="1" smtClean="0"/>
              <a:t>Aspek</a:t>
            </a:r>
            <a:r>
              <a:rPr lang="en-US" sz="2000" dirty="0" smtClean="0"/>
              <a:t> </a:t>
            </a:r>
            <a:r>
              <a:rPr lang="en-US" sz="2000" dirty="0"/>
              <a:t>yang </a:t>
            </a:r>
            <a:r>
              <a:rPr lang="en-US" sz="2000" dirty="0" err="1"/>
              <a:t>akan</a:t>
            </a:r>
            <a:r>
              <a:rPr lang="en-US" sz="2000" dirty="0"/>
              <a:t> </a:t>
            </a:r>
            <a:r>
              <a:rPr lang="en-US" sz="2000" dirty="0" err="1"/>
              <a:t>dinilai</a:t>
            </a:r>
            <a:r>
              <a:rPr lang="en-US" sz="2000" dirty="0"/>
              <a:t> </a:t>
            </a:r>
            <a:r>
              <a:rPr lang="en-US" sz="2000" dirty="0" err="1"/>
              <a:t>meliputi</a:t>
            </a:r>
            <a:r>
              <a:rPr lang="en-US" sz="2000" dirty="0"/>
              <a:t>, </a:t>
            </a:r>
            <a:r>
              <a:rPr lang="en-US" sz="2000" dirty="0" err="1"/>
              <a:t>kesesuaian</a:t>
            </a:r>
            <a:r>
              <a:rPr lang="en-US" sz="2000" dirty="0"/>
              <a:t> </a:t>
            </a:r>
            <a:r>
              <a:rPr lang="en-US" sz="2000" dirty="0" err="1"/>
              <a:t>isi</a:t>
            </a:r>
            <a:r>
              <a:rPr lang="en-US" sz="2000" dirty="0"/>
              <a:t> </a:t>
            </a:r>
            <a:r>
              <a:rPr lang="en-US" sz="2000" dirty="0" err="1"/>
              <a:t>karangan</a:t>
            </a:r>
            <a:r>
              <a:rPr lang="en-US" sz="2000" dirty="0"/>
              <a:t> </a:t>
            </a:r>
            <a:r>
              <a:rPr lang="en-US" sz="2000" dirty="0" err="1"/>
              <a:t>dengan</a:t>
            </a:r>
            <a:r>
              <a:rPr lang="en-US" sz="2000" dirty="0"/>
              <a:t> </a:t>
            </a:r>
            <a:r>
              <a:rPr lang="en-US" sz="2000" dirty="0" err="1"/>
              <a:t>topik</a:t>
            </a:r>
            <a:r>
              <a:rPr lang="en-US" sz="2000" dirty="0"/>
              <a:t>, </a:t>
            </a:r>
            <a:r>
              <a:rPr lang="en-US" sz="2000" dirty="0" err="1"/>
              <a:t>koherensi</a:t>
            </a:r>
            <a:endParaRPr lang="en-US" sz="2000" dirty="0"/>
          </a:p>
          <a:p>
            <a:r>
              <a:rPr lang="en-US" sz="2000" dirty="0" err="1"/>
              <a:t>antarkalimat</a:t>
            </a:r>
            <a:r>
              <a:rPr lang="en-US" sz="2000" dirty="0"/>
              <a:t>, </a:t>
            </a:r>
            <a:r>
              <a:rPr lang="en-US" sz="2000" dirty="0" err="1"/>
              <a:t>ejaan</a:t>
            </a:r>
            <a:r>
              <a:rPr lang="en-US" sz="2000" dirty="0"/>
              <a:t>, dan </a:t>
            </a:r>
            <a:r>
              <a:rPr lang="en-US" sz="2000" dirty="0" err="1"/>
              <a:t>tanda</a:t>
            </a:r>
            <a:r>
              <a:rPr lang="en-US" sz="2000" dirty="0"/>
              <a:t> </a:t>
            </a:r>
            <a:r>
              <a:rPr lang="en-US" sz="2000" dirty="0" err="1"/>
              <a:t>baca</a:t>
            </a:r>
            <a:r>
              <a:rPr lang="en-US" sz="2000" dirty="0"/>
              <a:t>. </a:t>
            </a:r>
          </a:p>
        </p:txBody>
      </p:sp>
    </p:spTree>
    <p:extLst>
      <p:ext uri="{BB962C8B-B14F-4D97-AF65-F5344CB8AC3E}">
        <p14:creationId xmlns:p14="http://schemas.microsoft.com/office/powerpoint/2010/main" val="403160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p:cNvSpPr>
            <a:spLocks noGrp="1" noChangeArrowheads="1"/>
          </p:cNvSpPr>
          <p:nvPr>
            <p:ph type="title"/>
          </p:nvPr>
        </p:nvSpPr>
        <p:spPr>
          <a:xfrm>
            <a:off x="1919289" y="1"/>
            <a:ext cx="8137525" cy="468313"/>
          </a:xfrm>
        </p:spPr>
        <p:txBody>
          <a:bodyPr>
            <a:normAutofit/>
          </a:bodyPr>
          <a:lstStyle/>
          <a:p>
            <a:r>
              <a:rPr lang="en-US" sz="2400" b="1" dirty="0"/>
              <a:t> PEMBELAJARAN SEBAGAI SEBUAH SISTEM</a:t>
            </a:r>
          </a:p>
        </p:txBody>
      </p:sp>
      <p:sp>
        <p:nvSpPr>
          <p:cNvPr id="1031" name="Slide Number Placeholder 5"/>
          <p:cNvSpPr>
            <a:spLocks noGrp="1"/>
          </p:cNvSpPr>
          <p:nvPr>
            <p:ph type="sldNum" sz="quarter" idx="12"/>
          </p:nvPr>
        </p:nvSpPr>
        <p:spPr>
          <a:noFill/>
        </p:spPr>
        <p:txBody>
          <a:bodyPr/>
          <a:lstStyle/>
          <a:p>
            <a:fld id="{4E2AD445-B819-4C14-B179-AEE9736D2BA4}" type="slidenum">
              <a:rPr lang="en-US" smtClean="0"/>
              <a:pPr/>
              <a:t>2</a:t>
            </a:fld>
            <a:endParaRPr lang="en-US"/>
          </a:p>
        </p:txBody>
      </p:sp>
      <p:sp>
        <p:nvSpPr>
          <p:cNvPr id="26626" name="AutoShape 2"/>
          <p:cNvSpPr>
            <a:spLocks noChangeArrowheads="1"/>
          </p:cNvSpPr>
          <p:nvPr/>
        </p:nvSpPr>
        <p:spPr bwMode="auto">
          <a:xfrm>
            <a:off x="2570147" y="2924175"/>
            <a:ext cx="4516453" cy="1143000"/>
          </a:xfrm>
          <a:prstGeom prst="rightArrow">
            <a:avLst>
              <a:gd name="adj1" fmla="val 63889"/>
              <a:gd name="adj2" fmla="val 61487"/>
            </a:avLst>
          </a:prstGeom>
          <a:solidFill>
            <a:schemeClr val="bg1"/>
          </a:solidFill>
          <a:ln w="12700">
            <a:solidFill>
              <a:schemeClr val="tx1"/>
            </a:solidFill>
            <a:miter lim="800000"/>
            <a:headEnd/>
            <a:tailEnd/>
          </a:ln>
        </p:spPr>
        <p:txBody>
          <a:bodyPr wrap="none" anchor="ctr"/>
          <a:lstStyle/>
          <a:p>
            <a:endParaRPr lang="id-ID"/>
          </a:p>
        </p:txBody>
      </p:sp>
      <p:grpSp>
        <p:nvGrpSpPr>
          <p:cNvPr id="2" name="Group 4"/>
          <p:cNvGrpSpPr>
            <a:grpSpLocks/>
          </p:cNvGrpSpPr>
          <p:nvPr/>
        </p:nvGrpSpPr>
        <p:grpSpPr bwMode="auto">
          <a:xfrm>
            <a:off x="3036398" y="2609828"/>
            <a:ext cx="2584479" cy="1477962"/>
            <a:chOff x="1088" y="2250"/>
            <a:chExt cx="1840" cy="590"/>
          </a:xfrm>
        </p:grpSpPr>
        <p:sp>
          <p:nvSpPr>
            <p:cNvPr id="1141" name="Rectangle 5" descr="Parchment"/>
            <p:cNvSpPr>
              <a:spLocks noChangeArrowheads="1"/>
            </p:cNvSpPr>
            <p:nvPr/>
          </p:nvSpPr>
          <p:spPr bwMode="auto">
            <a:xfrm>
              <a:off x="1088" y="2250"/>
              <a:ext cx="1840" cy="590"/>
            </a:xfrm>
            <a:prstGeom prst="rect">
              <a:avLst/>
            </a:prstGeom>
            <a:blipFill dpi="0" rotWithShape="1">
              <a:blip r:embed="rId3" cstate="print"/>
              <a:srcRect/>
              <a:tile tx="0" ty="0" sx="100000" sy="100000" flip="none" algn="tl"/>
            </a:blipFill>
            <a:ln w="28575">
              <a:solidFill>
                <a:schemeClr val="folHlink"/>
              </a:solidFill>
              <a:miter lim="800000"/>
              <a:headEnd/>
              <a:tailEnd/>
            </a:ln>
          </p:spPr>
          <p:txBody>
            <a:bodyPr wrap="none" anchor="ctr"/>
            <a:lstStyle/>
            <a:p>
              <a:pPr algn="ctr"/>
              <a:endParaRPr lang="en-GB">
                <a:latin typeface="Times New Roman" pitchFamily="18" charset="0"/>
              </a:endParaRPr>
            </a:p>
          </p:txBody>
        </p:sp>
        <p:sp>
          <p:nvSpPr>
            <p:cNvPr id="1143" name="Text Box 8"/>
            <p:cNvSpPr txBox="1">
              <a:spLocks noChangeArrowheads="1"/>
            </p:cNvSpPr>
            <p:nvPr/>
          </p:nvSpPr>
          <p:spPr bwMode="auto">
            <a:xfrm>
              <a:off x="1344" y="2439"/>
              <a:ext cx="1199" cy="209"/>
            </a:xfrm>
            <a:prstGeom prst="rect">
              <a:avLst/>
            </a:prstGeom>
            <a:noFill/>
            <a:ln w="9525">
              <a:noFill/>
              <a:miter lim="800000"/>
              <a:headEnd/>
              <a:tailEnd/>
            </a:ln>
          </p:spPr>
          <p:txBody>
            <a:bodyPr wrap="none">
              <a:spAutoFit/>
            </a:bodyPr>
            <a:lstStyle/>
            <a:p>
              <a:r>
                <a:rPr lang="en-US" sz="1400" b="1" dirty="0" smtClean="0">
                  <a:latin typeface="Benguiat Bk BT" pitchFamily="18" charset="0"/>
                </a:rPr>
                <a:t>PELAKSANAAN </a:t>
              </a:r>
            </a:p>
            <a:p>
              <a:r>
                <a:rPr lang="en-US" sz="1400" b="1" dirty="0" smtClean="0">
                  <a:latin typeface="Benguiat Bk BT" pitchFamily="18" charset="0"/>
                </a:rPr>
                <a:t>PEMBELAJARAN</a:t>
              </a:r>
              <a:endParaRPr lang="en-US" sz="1400" b="1" dirty="0">
                <a:latin typeface="Benguiat Bk BT" pitchFamily="18" charset="0"/>
              </a:endParaRPr>
            </a:p>
          </p:txBody>
        </p:sp>
      </p:grpSp>
      <p:sp>
        <p:nvSpPr>
          <p:cNvPr id="26634" name="AutoShape 10"/>
          <p:cNvSpPr>
            <a:spLocks noChangeArrowheads="1"/>
          </p:cNvSpPr>
          <p:nvPr/>
        </p:nvSpPr>
        <p:spPr bwMode="auto">
          <a:xfrm>
            <a:off x="1703388" y="2924175"/>
            <a:ext cx="901700" cy="1143000"/>
          </a:xfrm>
          <a:prstGeom prst="rightArrow">
            <a:avLst>
              <a:gd name="adj1" fmla="val 63889"/>
              <a:gd name="adj2" fmla="val 16264"/>
            </a:avLst>
          </a:prstGeom>
          <a:solidFill>
            <a:srgbClr val="808080"/>
          </a:solidFill>
          <a:ln w="12700">
            <a:solidFill>
              <a:schemeClr val="tx1"/>
            </a:solidFill>
            <a:miter lim="800000"/>
            <a:headEnd/>
            <a:tailEnd/>
          </a:ln>
        </p:spPr>
        <p:txBody>
          <a:bodyPr wrap="none" anchor="ctr"/>
          <a:lstStyle/>
          <a:p>
            <a:endParaRPr lang="id-ID"/>
          </a:p>
        </p:txBody>
      </p:sp>
      <p:sp>
        <p:nvSpPr>
          <p:cNvPr id="1139" name="Text Box 13"/>
          <p:cNvSpPr txBox="1">
            <a:spLocks noChangeArrowheads="1"/>
          </p:cNvSpPr>
          <p:nvPr/>
        </p:nvSpPr>
        <p:spPr bwMode="auto">
          <a:xfrm>
            <a:off x="1108356" y="3172619"/>
            <a:ext cx="1294564" cy="646112"/>
          </a:xfrm>
          <a:prstGeom prst="rect">
            <a:avLst/>
          </a:prstGeom>
          <a:solidFill>
            <a:srgbClr val="FFC000"/>
          </a:solidFill>
          <a:ln w="9525">
            <a:noFill/>
            <a:miter lim="800000"/>
            <a:headEnd/>
            <a:tailEnd/>
          </a:ln>
        </p:spPr>
        <p:txBody>
          <a:bodyPr wrap="square">
            <a:spAutoFit/>
          </a:bodyPr>
          <a:lstStyle/>
          <a:p>
            <a:pPr algn="ctr"/>
            <a:r>
              <a:rPr lang="en-US" sz="1200" b="1" dirty="0">
                <a:latin typeface="Times New Roman" pitchFamily="18" charset="0"/>
              </a:rPr>
              <a:t>MASUKAN </a:t>
            </a:r>
          </a:p>
          <a:p>
            <a:pPr algn="ctr"/>
            <a:r>
              <a:rPr lang="en-US" sz="1200" b="1" dirty="0">
                <a:latin typeface="Times New Roman" pitchFamily="18" charset="0"/>
              </a:rPr>
              <a:t>MENTAH</a:t>
            </a:r>
          </a:p>
          <a:p>
            <a:pPr algn="ctr"/>
            <a:r>
              <a:rPr lang="en-US" sz="1200" b="1" dirty="0">
                <a:latin typeface="Times New Roman" pitchFamily="18" charset="0"/>
              </a:rPr>
              <a:t>(</a:t>
            </a:r>
            <a:r>
              <a:rPr lang="en-US" sz="1200" b="1" dirty="0" err="1">
                <a:latin typeface="Times New Roman" pitchFamily="18" charset="0"/>
              </a:rPr>
              <a:t>Siswa</a:t>
            </a:r>
            <a:r>
              <a:rPr lang="en-US" sz="1200" b="1" dirty="0">
                <a:latin typeface="Times New Roman" pitchFamily="18" charset="0"/>
              </a:rPr>
              <a:t>)</a:t>
            </a:r>
          </a:p>
        </p:txBody>
      </p:sp>
      <p:sp>
        <p:nvSpPr>
          <p:cNvPr id="26639" name="AutoShape 15"/>
          <p:cNvSpPr>
            <a:spLocks noChangeArrowheads="1"/>
          </p:cNvSpPr>
          <p:nvPr/>
        </p:nvSpPr>
        <p:spPr bwMode="auto">
          <a:xfrm rot="5400000">
            <a:off x="3138127" y="-213017"/>
            <a:ext cx="2199826" cy="3916352"/>
          </a:xfrm>
          <a:prstGeom prst="homePlate">
            <a:avLst>
              <a:gd name="adj" fmla="val 51921"/>
            </a:avLst>
          </a:prstGeom>
          <a:solidFill>
            <a:srgbClr val="EAEAEA">
              <a:alpha val="50195"/>
            </a:srgbClr>
          </a:solidFill>
          <a:ln w="9525">
            <a:solidFill>
              <a:schemeClr val="tx1"/>
            </a:solidFill>
            <a:miter lim="800000"/>
            <a:headEnd/>
            <a:tailEnd/>
          </a:ln>
        </p:spPr>
        <p:txBody>
          <a:bodyPr wrap="none" anchor="ctr"/>
          <a:lstStyle/>
          <a:p>
            <a:endParaRPr lang="id-ID"/>
          </a:p>
        </p:txBody>
      </p:sp>
      <p:grpSp>
        <p:nvGrpSpPr>
          <p:cNvPr id="4" name="Group 16"/>
          <p:cNvGrpSpPr>
            <a:grpSpLocks/>
          </p:cNvGrpSpPr>
          <p:nvPr/>
        </p:nvGrpSpPr>
        <p:grpSpPr bwMode="auto">
          <a:xfrm>
            <a:off x="2263315" y="608275"/>
            <a:ext cx="3816350" cy="1038459"/>
            <a:chOff x="649" y="3604"/>
            <a:chExt cx="3516" cy="570"/>
          </a:xfrm>
        </p:grpSpPr>
        <p:sp>
          <p:nvSpPr>
            <p:cNvPr id="1137" name="Rectangle 17"/>
            <p:cNvSpPr>
              <a:spLocks noChangeArrowheads="1"/>
            </p:cNvSpPr>
            <p:nvPr/>
          </p:nvSpPr>
          <p:spPr bwMode="auto">
            <a:xfrm>
              <a:off x="649" y="3604"/>
              <a:ext cx="3516" cy="568"/>
            </a:xfrm>
            <a:prstGeom prst="rect">
              <a:avLst/>
            </a:prstGeom>
            <a:solidFill>
              <a:schemeClr val="bg1"/>
            </a:solidFill>
            <a:ln w="9525">
              <a:solidFill>
                <a:schemeClr val="folHlink"/>
              </a:solidFill>
              <a:miter lim="800000"/>
              <a:headEnd/>
              <a:tailEnd/>
            </a:ln>
          </p:spPr>
          <p:txBody>
            <a:bodyPr wrap="none" anchor="ctr"/>
            <a:lstStyle/>
            <a:p>
              <a:pPr algn="ctr"/>
              <a:endParaRPr lang="en-GB">
                <a:latin typeface="Times New Roman" pitchFamily="18" charset="0"/>
              </a:endParaRPr>
            </a:p>
          </p:txBody>
        </p:sp>
        <p:sp>
          <p:nvSpPr>
            <p:cNvPr id="1138" name="Text Box 18"/>
            <p:cNvSpPr txBox="1">
              <a:spLocks noChangeArrowheads="1"/>
            </p:cNvSpPr>
            <p:nvPr/>
          </p:nvSpPr>
          <p:spPr bwMode="auto">
            <a:xfrm>
              <a:off x="2056" y="4005"/>
              <a:ext cx="170" cy="169"/>
            </a:xfrm>
            <a:prstGeom prst="rect">
              <a:avLst/>
            </a:prstGeom>
            <a:solidFill>
              <a:schemeClr val="bg1"/>
            </a:solidFill>
            <a:ln w="9525">
              <a:noFill/>
              <a:miter lim="800000"/>
              <a:headEnd/>
              <a:tailEnd/>
            </a:ln>
          </p:spPr>
          <p:txBody>
            <a:bodyPr wrap="none">
              <a:spAutoFit/>
            </a:bodyPr>
            <a:lstStyle/>
            <a:p>
              <a:endParaRPr lang="id-ID" sz="1400" b="1">
                <a:latin typeface="Benguiat Bk BT" pitchFamily="18" charset="0"/>
              </a:endParaRPr>
            </a:p>
          </p:txBody>
        </p:sp>
      </p:grpSp>
      <p:sp>
        <p:nvSpPr>
          <p:cNvPr id="1136" name="Text Box 21"/>
          <p:cNvSpPr txBox="1">
            <a:spLocks noChangeArrowheads="1"/>
          </p:cNvSpPr>
          <p:nvPr/>
        </p:nvSpPr>
        <p:spPr bwMode="auto">
          <a:xfrm>
            <a:off x="3317229" y="1327294"/>
            <a:ext cx="1270807" cy="307777"/>
          </a:xfrm>
          <a:prstGeom prst="rect">
            <a:avLst/>
          </a:prstGeom>
          <a:solidFill>
            <a:schemeClr val="bg1"/>
          </a:solidFill>
          <a:ln w="9525">
            <a:noFill/>
            <a:miter lim="800000"/>
            <a:headEnd/>
            <a:tailEnd/>
          </a:ln>
        </p:spPr>
        <p:txBody>
          <a:bodyPr wrap="square">
            <a:spAutoFit/>
          </a:bodyPr>
          <a:lstStyle/>
          <a:p>
            <a:r>
              <a:rPr lang="en-US" sz="1400" b="1" dirty="0">
                <a:latin typeface="Times New Roman" pitchFamily="18" charset="0"/>
              </a:rPr>
              <a:t>Guru &amp; </a:t>
            </a:r>
            <a:r>
              <a:rPr lang="en-US" sz="1400" b="1" dirty="0" err="1">
                <a:latin typeface="Times New Roman" pitchFamily="18" charset="0"/>
              </a:rPr>
              <a:t>Staf</a:t>
            </a:r>
            <a:endParaRPr lang="en-US" sz="1400" b="1" dirty="0">
              <a:latin typeface="Times New Roman" pitchFamily="18" charset="0"/>
            </a:endParaRPr>
          </a:p>
        </p:txBody>
      </p:sp>
      <p:sp>
        <p:nvSpPr>
          <p:cNvPr id="1135" name="Text Box 24"/>
          <p:cNvSpPr txBox="1">
            <a:spLocks noChangeArrowheads="1"/>
          </p:cNvSpPr>
          <p:nvPr/>
        </p:nvSpPr>
        <p:spPr bwMode="auto">
          <a:xfrm>
            <a:off x="4079126" y="970133"/>
            <a:ext cx="1770036" cy="338554"/>
          </a:xfrm>
          <a:prstGeom prst="rect">
            <a:avLst/>
          </a:prstGeom>
          <a:noFill/>
          <a:ln w="9525">
            <a:noFill/>
            <a:miter lim="800000"/>
            <a:headEnd/>
            <a:tailEnd/>
          </a:ln>
        </p:spPr>
        <p:txBody>
          <a:bodyPr wrap="none">
            <a:spAutoFit/>
          </a:bodyPr>
          <a:lstStyle/>
          <a:p>
            <a:r>
              <a:rPr lang="en-US" sz="1600" b="1" dirty="0" err="1">
                <a:latin typeface="Times New Roman" pitchFamily="18" charset="0"/>
              </a:rPr>
              <a:t>Sarana</a:t>
            </a:r>
            <a:r>
              <a:rPr lang="en-US" sz="1600" b="1" dirty="0">
                <a:latin typeface="Times New Roman" pitchFamily="18" charset="0"/>
              </a:rPr>
              <a:t>/</a:t>
            </a:r>
            <a:r>
              <a:rPr lang="en-US" sz="1600" b="1" dirty="0" err="1">
                <a:latin typeface="Times New Roman" pitchFamily="18" charset="0"/>
              </a:rPr>
              <a:t>prasarana</a:t>
            </a:r>
            <a:endParaRPr lang="en-US" sz="1600" b="1" dirty="0">
              <a:latin typeface="Times New Roman" pitchFamily="18" charset="0"/>
            </a:endParaRPr>
          </a:p>
        </p:txBody>
      </p:sp>
      <p:grpSp>
        <p:nvGrpSpPr>
          <p:cNvPr id="19" name="Group 69"/>
          <p:cNvGrpSpPr>
            <a:grpSpLocks/>
          </p:cNvGrpSpPr>
          <p:nvPr/>
        </p:nvGrpSpPr>
        <p:grpSpPr bwMode="auto">
          <a:xfrm>
            <a:off x="3819433" y="1774983"/>
            <a:ext cx="895350" cy="627063"/>
            <a:chOff x="1606" y="3720"/>
            <a:chExt cx="564" cy="395"/>
          </a:xfrm>
        </p:grpSpPr>
        <p:grpSp>
          <p:nvGrpSpPr>
            <p:cNvPr id="20" name="Group 70"/>
            <p:cNvGrpSpPr>
              <a:grpSpLocks/>
            </p:cNvGrpSpPr>
            <p:nvPr/>
          </p:nvGrpSpPr>
          <p:grpSpPr bwMode="auto">
            <a:xfrm>
              <a:off x="1626" y="3720"/>
              <a:ext cx="504" cy="242"/>
              <a:chOff x="2446" y="3588"/>
              <a:chExt cx="504" cy="242"/>
            </a:xfrm>
          </p:grpSpPr>
          <p:sp>
            <p:nvSpPr>
              <p:cNvPr id="1085" name="Freeform 71"/>
              <p:cNvSpPr>
                <a:spLocks/>
              </p:cNvSpPr>
              <p:nvPr/>
            </p:nvSpPr>
            <p:spPr bwMode="auto">
              <a:xfrm>
                <a:off x="2512" y="3713"/>
                <a:ext cx="373" cy="54"/>
              </a:xfrm>
              <a:custGeom>
                <a:avLst/>
                <a:gdLst>
                  <a:gd name="T0" fmla="*/ 0 w 3888"/>
                  <a:gd name="T1" fmla="*/ 0 h 541"/>
                  <a:gd name="T2" fmla="*/ 0 w 3888"/>
                  <a:gd name="T3" fmla="*/ 0 h 541"/>
                  <a:gd name="T4" fmla="*/ 0 w 3888"/>
                  <a:gd name="T5" fmla="*/ 0 h 541"/>
                  <a:gd name="T6" fmla="*/ 0 w 3888"/>
                  <a:gd name="T7" fmla="*/ 0 h 541"/>
                  <a:gd name="T8" fmla="*/ 0 60000 65536"/>
                  <a:gd name="T9" fmla="*/ 0 60000 65536"/>
                  <a:gd name="T10" fmla="*/ 0 60000 65536"/>
                  <a:gd name="T11" fmla="*/ 0 60000 65536"/>
                  <a:gd name="T12" fmla="*/ 0 w 3888"/>
                  <a:gd name="T13" fmla="*/ 0 h 541"/>
                  <a:gd name="T14" fmla="*/ 3888 w 3888"/>
                  <a:gd name="T15" fmla="*/ 541 h 541"/>
                </a:gdLst>
                <a:ahLst/>
                <a:cxnLst>
                  <a:cxn ang="T8">
                    <a:pos x="T0" y="T1"/>
                  </a:cxn>
                  <a:cxn ang="T9">
                    <a:pos x="T2" y="T3"/>
                  </a:cxn>
                  <a:cxn ang="T10">
                    <a:pos x="T4" y="T5"/>
                  </a:cxn>
                  <a:cxn ang="T11">
                    <a:pos x="T6" y="T7"/>
                  </a:cxn>
                </a:cxnLst>
                <a:rect l="T12" t="T13" r="T14" b="T15"/>
                <a:pathLst>
                  <a:path w="3888" h="541">
                    <a:moveTo>
                      <a:pt x="0" y="540"/>
                    </a:moveTo>
                    <a:lnTo>
                      <a:pt x="0" y="0"/>
                    </a:lnTo>
                    <a:lnTo>
                      <a:pt x="3888" y="0"/>
                    </a:lnTo>
                    <a:lnTo>
                      <a:pt x="3888" y="541"/>
                    </a:lnTo>
                  </a:path>
                </a:pathLst>
              </a:custGeom>
              <a:noFill/>
              <a:ln w="9525">
                <a:solidFill>
                  <a:schemeClr val="tx1"/>
                </a:solidFill>
                <a:round/>
                <a:headEnd/>
                <a:tailEnd/>
              </a:ln>
            </p:spPr>
            <p:txBody>
              <a:bodyPr wrap="none" anchor="ctr"/>
              <a:lstStyle/>
              <a:p>
                <a:endParaRPr lang="id-ID"/>
              </a:p>
            </p:txBody>
          </p:sp>
          <p:sp>
            <p:nvSpPr>
              <p:cNvPr id="1086" name="Line 72"/>
              <p:cNvSpPr>
                <a:spLocks noChangeShapeType="1"/>
              </p:cNvSpPr>
              <p:nvPr/>
            </p:nvSpPr>
            <p:spPr bwMode="auto">
              <a:xfrm>
                <a:off x="2702" y="3648"/>
                <a:ext cx="0" cy="124"/>
              </a:xfrm>
              <a:prstGeom prst="line">
                <a:avLst/>
              </a:prstGeom>
              <a:noFill/>
              <a:ln w="9525">
                <a:solidFill>
                  <a:schemeClr val="tx1"/>
                </a:solidFill>
                <a:round/>
                <a:headEnd/>
                <a:tailEnd/>
              </a:ln>
            </p:spPr>
            <p:txBody>
              <a:bodyPr wrap="none" anchor="ctr"/>
              <a:lstStyle/>
              <a:p>
                <a:endParaRPr lang="en-US"/>
              </a:p>
            </p:txBody>
          </p:sp>
          <p:sp>
            <p:nvSpPr>
              <p:cNvPr id="1087" name="Rectangle 73"/>
              <p:cNvSpPr>
                <a:spLocks noChangeArrowheads="1"/>
              </p:cNvSpPr>
              <p:nvPr/>
            </p:nvSpPr>
            <p:spPr bwMode="auto">
              <a:xfrm>
                <a:off x="2632" y="3588"/>
                <a:ext cx="132" cy="60"/>
              </a:xfrm>
              <a:prstGeom prst="rect">
                <a:avLst/>
              </a:prstGeom>
              <a:solidFill>
                <a:schemeClr val="accent1"/>
              </a:solidFill>
              <a:ln w="9525">
                <a:solidFill>
                  <a:schemeClr val="tx1"/>
                </a:solidFill>
                <a:miter lim="800000"/>
                <a:headEnd/>
                <a:tailEnd/>
              </a:ln>
            </p:spPr>
            <p:txBody>
              <a:bodyPr wrap="none" anchor="ctr"/>
              <a:lstStyle/>
              <a:p>
                <a:endParaRPr lang="id-ID"/>
              </a:p>
            </p:txBody>
          </p:sp>
          <p:grpSp>
            <p:nvGrpSpPr>
              <p:cNvPr id="21" name="Group 74"/>
              <p:cNvGrpSpPr>
                <a:grpSpLocks/>
              </p:cNvGrpSpPr>
              <p:nvPr/>
            </p:nvGrpSpPr>
            <p:grpSpPr bwMode="auto">
              <a:xfrm>
                <a:off x="2446" y="3770"/>
                <a:ext cx="504" cy="60"/>
                <a:chOff x="2446" y="3770"/>
                <a:chExt cx="504" cy="60"/>
              </a:xfrm>
            </p:grpSpPr>
            <p:sp>
              <p:nvSpPr>
                <p:cNvPr id="1089" name="Rectangle 75"/>
                <p:cNvSpPr>
                  <a:spLocks noChangeArrowheads="1"/>
                </p:cNvSpPr>
                <p:nvPr/>
              </p:nvSpPr>
              <p:spPr bwMode="auto">
                <a:xfrm>
                  <a:off x="2634" y="3770"/>
                  <a:ext cx="132" cy="6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90" name="Rectangle 76"/>
                <p:cNvSpPr>
                  <a:spLocks noChangeArrowheads="1"/>
                </p:cNvSpPr>
                <p:nvPr/>
              </p:nvSpPr>
              <p:spPr bwMode="auto">
                <a:xfrm>
                  <a:off x="2818" y="3770"/>
                  <a:ext cx="132" cy="6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91" name="Rectangle 77"/>
                <p:cNvSpPr>
                  <a:spLocks noChangeArrowheads="1"/>
                </p:cNvSpPr>
                <p:nvPr/>
              </p:nvSpPr>
              <p:spPr bwMode="auto">
                <a:xfrm>
                  <a:off x="2446" y="3770"/>
                  <a:ext cx="132" cy="60"/>
                </a:xfrm>
                <a:prstGeom prst="rect">
                  <a:avLst/>
                </a:prstGeom>
                <a:solidFill>
                  <a:schemeClr val="accent1"/>
                </a:solidFill>
                <a:ln w="9525">
                  <a:solidFill>
                    <a:schemeClr val="tx1"/>
                  </a:solidFill>
                  <a:miter lim="800000"/>
                  <a:headEnd/>
                  <a:tailEnd/>
                </a:ln>
              </p:spPr>
              <p:txBody>
                <a:bodyPr wrap="none" anchor="ctr"/>
                <a:lstStyle/>
                <a:p>
                  <a:endParaRPr lang="id-ID"/>
                </a:p>
              </p:txBody>
            </p:sp>
          </p:grpSp>
        </p:grpSp>
        <p:sp>
          <p:nvSpPr>
            <p:cNvPr id="1084" name="Text Box 78"/>
            <p:cNvSpPr txBox="1">
              <a:spLocks noChangeArrowheads="1"/>
            </p:cNvSpPr>
            <p:nvPr/>
          </p:nvSpPr>
          <p:spPr bwMode="auto">
            <a:xfrm>
              <a:off x="1606" y="3941"/>
              <a:ext cx="564" cy="174"/>
            </a:xfrm>
            <a:prstGeom prst="rect">
              <a:avLst/>
            </a:prstGeom>
            <a:noFill/>
            <a:ln w="9525">
              <a:noFill/>
              <a:miter lim="800000"/>
              <a:headEnd/>
              <a:tailEnd/>
            </a:ln>
          </p:spPr>
          <p:txBody>
            <a:bodyPr wrap="none">
              <a:spAutoFit/>
            </a:bodyPr>
            <a:lstStyle/>
            <a:p>
              <a:r>
                <a:rPr lang="en-US" sz="1200" b="1">
                  <a:latin typeface="Times New Roman" pitchFamily="18" charset="0"/>
                </a:rPr>
                <a:t>Organisasi</a:t>
              </a:r>
            </a:p>
          </p:txBody>
        </p:sp>
      </p:grpSp>
      <p:grpSp>
        <p:nvGrpSpPr>
          <p:cNvPr id="22" name="Group 79"/>
          <p:cNvGrpSpPr>
            <a:grpSpLocks/>
          </p:cNvGrpSpPr>
          <p:nvPr/>
        </p:nvGrpSpPr>
        <p:grpSpPr bwMode="auto">
          <a:xfrm>
            <a:off x="2605088" y="962307"/>
            <a:ext cx="1065213" cy="546444"/>
            <a:chOff x="825" y="3582"/>
            <a:chExt cx="671" cy="280"/>
          </a:xfrm>
        </p:grpSpPr>
        <p:sp>
          <p:nvSpPr>
            <p:cNvPr id="1073" name="Text Box 80"/>
            <p:cNvSpPr txBox="1">
              <a:spLocks noChangeArrowheads="1"/>
            </p:cNvSpPr>
            <p:nvPr/>
          </p:nvSpPr>
          <p:spPr bwMode="auto">
            <a:xfrm>
              <a:off x="825" y="3582"/>
              <a:ext cx="671" cy="213"/>
            </a:xfrm>
            <a:prstGeom prst="rect">
              <a:avLst/>
            </a:prstGeom>
            <a:noFill/>
            <a:ln w="9525">
              <a:noFill/>
              <a:miter lim="800000"/>
              <a:headEnd/>
              <a:tailEnd/>
            </a:ln>
          </p:spPr>
          <p:txBody>
            <a:bodyPr wrap="none">
              <a:spAutoFit/>
            </a:bodyPr>
            <a:lstStyle/>
            <a:p>
              <a:r>
                <a:rPr lang="en-US" sz="1600" b="1" dirty="0" err="1">
                  <a:latin typeface="Times New Roman" pitchFamily="18" charset="0"/>
                </a:rPr>
                <a:t>Kuriulum</a:t>
              </a:r>
              <a:endParaRPr lang="en-US" sz="1600" b="1" dirty="0">
                <a:latin typeface="Times New Roman" pitchFamily="18" charset="0"/>
              </a:endParaRPr>
            </a:p>
          </p:txBody>
        </p:sp>
        <p:sp>
          <p:nvSpPr>
            <p:cNvPr id="1079" name="Freeform 85"/>
            <p:cNvSpPr>
              <a:spLocks/>
            </p:cNvSpPr>
            <p:nvPr/>
          </p:nvSpPr>
          <p:spPr bwMode="auto">
            <a:xfrm>
              <a:off x="1015" y="3764"/>
              <a:ext cx="176" cy="98"/>
            </a:xfrm>
            <a:custGeom>
              <a:avLst/>
              <a:gdLst>
                <a:gd name="T0" fmla="*/ 0 w 4177"/>
                <a:gd name="T1" fmla="*/ 0 h 2181"/>
                <a:gd name="T2" fmla="*/ 1 w 4177"/>
                <a:gd name="T3" fmla="*/ 0 h 2181"/>
                <a:gd name="T4" fmla="*/ 1 w 4177"/>
                <a:gd name="T5" fmla="*/ 0 h 2181"/>
                <a:gd name="T6" fmla="*/ 1 w 4177"/>
                <a:gd name="T7" fmla="*/ 0 h 2181"/>
                <a:gd name="T8" fmla="*/ 0 w 4177"/>
                <a:gd name="T9" fmla="*/ 0 h 2181"/>
                <a:gd name="T10" fmla="*/ 0 60000 65536"/>
                <a:gd name="T11" fmla="*/ 0 60000 65536"/>
                <a:gd name="T12" fmla="*/ 0 60000 65536"/>
                <a:gd name="T13" fmla="*/ 0 60000 65536"/>
                <a:gd name="T14" fmla="*/ 0 60000 65536"/>
                <a:gd name="T15" fmla="*/ 0 w 4177"/>
                <a:gd name="T16" fmla="*/ 0 h 2181"/>
                <a:gd name="T17" fmla="*/ 4177 w 4177"/>
                <a:gd name="T18" fmla="*/ 2181 h 2181"/>
              </a:gdLst>
              <a:ahLst/>
              <a:cxnLst>
                <a:cxn ang="T10">
                  <a:pos x="T0" y="T1"/>
                </a:cxn>
                <a:cxn ang="T11">
                  <a:pos x="T2" y="T3"/>
                </a:cxn>
                <a:cxn ang="T12">
                  <a:pos x="T4" y="T5"/>
                </a:cxn>
                <a:cxn ang="T13">
                  <a:pos x="T6" y="T7"/>
                </a:cxn>
                <a:cxn ang="T14">
                  <a:pos x="T8" y="T9"/>
                </a:cxn>
              </a:cxnLst>
              <a:rect l="T15" t="T16" r="T17" b="T18"/>
              <a:pathLst>
                <a:path w="4177" h="2181">
                  <a:moveTo>
                    <a:pt x="0" y="1215"/>
                  </a:moveTo>
                  <a:lnTo>
                    <a:pt x="2872" y="1805"/>
                  </a:lnTo>
                  <a:lnTo>
                    <a:pt x="4177" y="0"/>
                  </a:lnTo>
                  <a:lnTo>
                    <a:pt x="2805" y="2181"/>
                  </a:lnTo>
                  <a:lnTo>
                    <a:pt x="0" y="1215"/>
                  </a:lnTo>
                  <a:close/>
                </a:path>
              </a:pathLst>
            </a:custGeom>
            <a:solidFill>
              <a:srgbClr val="FFFFFF"/>
            </a:solidFill>
            <a:ln w="0">
              <a:solidFill>
                <a:srgbClr val="FFFFFF"/>
              </a:solidFill>
              <a:round/>
              <a:headEnd/>
              <a:tailEnd/>
            </a:ln>
          </p:spPr>
          <p:txBody>
            <a:bodyPr/>
            <a:lstStyle/>
            <a:p>
              <a:endParaRPr lang="id-ID"/>
            </a:p>
          </p:txBody>
        </p:sp>
      </p:grpSp>
      <p:sp>
        <p:nvSpPr>
          <p:cNvPr id="26714" name="AutoShape 90"/>
          <p:cNvSpPr>
            <a:spLocks noChangeArrowheads="1"/>
          </p:cNvSpPr>
          <p:nvPr/>
        </p:nvSpPr>
        <p:spPr bwMode="auto">
          <a:xfrm rot="16200000">
            <a:off x="3231984" y="3321074"/>
            <a:ext cx="2376488" cy="3744912"/>
          </a:xfrm>
          <a:prstGeom prst="homePlate">
            <a:avLst>
              <a:gd name="adj" fmla="val 54176"/>
            </a:avLst>
          </a:prstGeom>
          <a:solidFill>
            <a:srgbClr val="EAEAEA">
              <a:alpha val="50195"/>
            </a:srgbClr>
          </a:solidFill>
          <a:ln w="9525">
            <a:solidFill>
              <a:schemeClr val="tx1"/>
            </a:solidFill>
            <a:miter lim="800000"/>
            <a:headEnd/>
            <a:tailEnd/>
          </a:ln>
        </p:spPr>
        <p:txBody>
          <a:bodyPr wrap="none" anchor="ctr"/>
          <a:lstStyle/>
          <a:p>
            <a:endParaRPr lang="id-ID"/>
          </a:p>
        </p:txBody>
      </p:sp>
      <p:sp>
        <p:nvSpPr>
          <p:cNvPr id="26715" name="Rectangle 91"/>
          <p:cNvSpPr>
            <a:spLocks noChangeArrowheads="1"/>
          </p:cNvSpPr>
          <p:nvPr/>
        </p:nvSpPr>
        <p:spPr bwMode="auto">
          <a:xfrm>
            <a:off x="2566831" y="5619146"/>
            <a:ext cx="3725853" cy="946150"/>
          </a:xfrm>
          <a:prstGeom prst="rect">
            <a:avLst/>
          </a:prstGeom>
          <a:solidFill>
            <a:schemeClr val="bg1"/>
          </a:solidFill>
          <a:ln w="9525">
            <a:solidFill>
              <a:schemeClr val="folHlink"/>
            </a:solidFill>
            <a:miter lim="800000"/>
            <a:headEnd/>
            <a:tailEnd/>
          </a:ln>
        </p:spPr>
        <p:txBody>
          <a:bodyPr wrap="none" anchor="ctr"/>
          <a:lstStyle/>
          <a:p>
            <a:pPr algn="ctr"/>
            <a:endParaRPr lang="en-GB">
              <a:latin typeface="Times New Roman" pitchFamily="18" charset="0"/>
            </a:endParaRPr>
          </a:p>
        </p:txBody>
      </p:sp>
      <p:sp>
        <p:nvSpPr>
          <p:cNvPr id="26716" name="Text Box 92"/>
          <p:cNvSpPr txBox="1">
            <a:spLocks noChangeArrowheads="1"/>
          </p:cNvSpPr>
          <p:nvPr/>
        </p:nvSpPr>
        <p:spPr bwMode="auto">
          <a:xfrm rot="19501027">
            <a:off x="2446858" y="4818491"/>
            <a:ext cx="1996059" cy="276999"/>
          </a:xfrm>
          <a:prstGeom prst="rect">
            <a:avLst/>
          </a:prstGeom>
          <a:noFill/>
          <a:ln w="9525">
            <a:noFill/>
            <a:miter lim="800000"/>
            <a:headEnd/>
            <a:tailEnd/>
          </a:ln>
        </p:spPr>
        <p:txBody>
          <a:bodyPr wrap="none">
            <a:spAutoFit/>
          </a:bodyPr>
          <a:lstStyle/>
          <a:p>
            <a:pPr algn="ctr"/>
            <a:r>
              <a:rPr lang="en-US" sz="1200" b="1" i="1" dirty="0">
                <a:latin typeface="Benguiat Bk BT" pitchFamily="18" charset="0"/>
              </a:rPr>
              <a:t>MASUKAN LINGKUNGAN</a:t>
            </a:r>
            <a:endParaRPr lang="en-US" sz="1200" b="1" dirty="0">
              <a:latin typeface="Benguiat Bk BT" pitchFamily="18" charset="0"/>
            </a:endParaRPr>
          </a:p>
        </p:txBody>
      </p:sp>
      <p:sp>
        <p:nvSpPr>
          <p:cNvPr id="26717" name="Text Box 93"/>
          <p:cNvSpPr txBox="1">
            <a:spLocks noChangeArrowheads="1"/>
          </p:cNvSpPr>
          <p:nvPr/>
        </p:nvSpPr>
        <p:spPr bwMode="auto">
          <a:xfrm>
            <a:off x="3176905" y="679296"/>
            <a:ext cx="2303463" cy="274638"/>
          </a:xfrm>
          <a:prstGeom prst="rect">
            <a:avLst/>
          </a:prstGeom>
          <a:noFill/>
          <a:ln w="9525">
            <a:noFill/>
            <a:miter lim="800000"/>
            <a:headEnd/>
            <a:tailEnd/>
          </a:ln>
        </p:spPr>
        <p:txBody>
          <a:bodyPr>
            <a:spAutoFit/>
          </a:bodyPr>
          <a:lstStyle/>
          <a:p>
            <a:pPr algn="ctr">
              <a:spcBef>
                <a:spcPct val="50000"/>
              </a:spcBef>
            </a:pPr>
            <a:r>
              <a:rPr lang="en-US" sz="1200" b="1" dirty="0">
                <a:latin typeface="Times New Roman" pitchFamily="18" charset="0"/>
              </a:rPr>
              <a:t>MASUKAN INSTRUMENTAL</a:t>
            </a:r>
          </a:p>
        </p:txBody>
      </p:sp>
      <p:sp>
        <p:nvSpPr>
          <p:cNvPr id="1072" name="Text Box 96"/>
          <p:cNvSpPr txBox="1">
            <a:spLocks noChangeArrowheads="1"/>
          </p:cNvSpPr>
          <p:nvPr/>
        </p:nvSpPr>
        <p:spPr bwMode="auto">
          <a:xfrm>
            <a:off x="2747921" y="5881525"/>
            <a:ext cx="1728787" cy="274638"/>
          </a:xfrm>
          <a:prstGeom prst="rect">
            <a:avLst/>
          </a:prstGeom>
          <a:noFill/>
          <a:ln w="9525">
            <a:noFill/>
            <a:miter lim="800000"/>
            <a:headEnd/>
            <a:tailEnd/>
          </a:ln>
        </p:spPr>
        <p:txBody>
          <a:bodyPr>
            <a:spAutoFit/>
          </a:bodyPr>
          <a:lstStyle/>
          <a:p>
            <a:pPr algn="ctr">
              <a:spcBef>
                <a:spcPct val="50000"/>
              </a:spcBef>
            </a:pPr>
            <a:r>
              <a:rPr lang="en-US" sz="1200" b="1">
                <a:latin typeface="Arial" charset="0"/>
              </a:rPr>
              <a:t>Dukungan Orangtua</a:t>
            </a:r>
          </a:p>
        </p:txBody>
      </p:sp>
      <p:sp>
        <p:nvSpPr>
          <p:cNvPr id="1070" name="Text Box 99"/>
          <p:cNvSpPr txBox="1">
            <a:spLocks noChangeArrowheads="1"/>
          </p:cNvSpPr>
          <p:nvPr/>
        </p:nvSpPr>
        <p:spPr bwMode="auto">
          <a:xfrm>
            <a:off x="3838114" y="4756932"/>
            <a:ext cx="1682750" cy="276225"/>
          </a:xfrm>
          <a:prstGeom prst="rect">
            <a:avLst/>
          </a:prstGeom>
          <a:noFill/>
          <a:ln w="9525">
            <a:noFill/>
            <a:miter lim="800000"/>
            <a:headEnd/>
            <a:tailEnd/>
          </a:ln>
        </p:spPr>
        <p:txBody>
          <a:bodyPr wrap="none">
            <a:spAutoFit/>
          </a:bodyPr>
          <a:lstStyle/>
          <a:p>
            <a:r>
              <a:rPr lang="en-US" sz="1200" b="1" dirty="0" err="1">
                <a:latin typeface="Benguiat Bk BT" pitchFamily="18" charset="0"/>
              </a:rPr>
              <a:t>Dukungan</a:t>
            </a:r>
            <a:r>
              <a:rPr lang="en-US" sz="1200" b="1" dirty="0">
                <a:latin typeface="Benguiat Bk BT" pitchFamily="18" charset="0"/>
              </a:rPr>
              <a:t> </a:t>
            </a:r>
            <a:r>
              <a:rPr lang="en-US" sz="1200" b="1" dirty="0" err="1">
                <a:latin typeface="Benguiat Bk BT" pitchFamily="18" charset="0"/>
              </a:rPr>
              <a:t>Pemerintah</a:t>
            </a:r>
            <a:endParaRPr lang="en-US" sz="1200" b="1" dirty="0">
              <a:latin typeface="Benguiat Bk BT" pitchFamily="18" charset="0"/>
            </a:endParaRPr>
          </a:p>
        </p:txBody>
      </p:sp>
      <p:sp>
        <p:nvSpPr>
          <p:cNvPr id="1068" name="Text Box 101"/>
          <p:cNvSpPr txBox="1">
            <a:spLocks noChangeArrowheads="1"/>
          </p:cNvSpPr>
          <p:nvPr/>
        </p:nvSpPr>
        <p:spPr bwMode="auto">
          <a:xfrm>
            <a:off x="4356008" y="5916222"/>
            <a:ext cx="1800225" cy="274638"/>
          </a:xfrm>
          <a:prstGeom prst="rect">
            <a:avLst/>
          </a:prstGeom>
          <a:noFill/>
          <a:ln w="9525">
            <a:noFill/>
            <a:miter lim="800000"/>
            <a:headEnd/>
            <a:tailEnd/>
          </a:ln>
        </p:spPr>
        <p:txBody>
          <a:bodyPr>
            <a:spAutoFit/>
          </a:bodyPr>
          <a:lstStyle/>
          <a:p>
            <a:pPr algn="ctr">
              <a:spcBef>
                <a:spcPct val="50000"/>
              </a:spcBef>
            </a:pPr>
            <a:r>
              <a:rPr lang="en-US" sz="1200" b="1" dirty="0" err="1">
                <a:latin typeface="Arial" charset="0"/>
              </a:rPr>
              <a:t>Dukungan</a:t>
            </a:r>
            <a:r>
              <a:rPr lang="en-US" sz="1200" b="1" dirty="0">
                <a:latin typeface="Arial" charset="0"/>
              </a:rPr>
              <a:t> </a:t>
            </a:r>
            <a:r>
              <a:rPr lang="en-US" sz="1200" b="1" dirty="0" err="1">
                <a:latin typeface="Arial" charset="0"/>
              </a:rPr>
              <a:t>Masyarakat</a:t>
            </a:r>
            <a:endParaRPr lang="en-US" sz="1200" b="1" dirty="0">
              <a:latin typeface="Arial" charset="0"/>
            </a:endParaRPr>
          </a:p>
        </p:txBody>
      </p:sp>
      <p:sp>
        <p:nvSpPr>
          <p:cNvPr id="1067" name="Text Box 105"/>
          <p:cNvSpPr txBox="1">
            <a:spLocks noChangeArrowheads="1"/>
          </p:cNvSpPr>
          <p:nvPr/>
        </p:nvSpPr>
        <p:spPr bwMode="auto">
          <a:xfrm>
            <a:off x="6816487" y="3093578"/>
            <a:ext cx="1214438" cy="307975"/>
          </a:xfrm>
          <a:prstGeom prst="rect">
            <a:avLst/>
          </a:prstGeom>
          <a:noFill/>
          <a:ln w="9525">
            <a:noFill/>
            <a:miter lim="800000"/>
            <a:headEnd/>
            <a:tailEnd/>
          </a:ln>
        </p:spPr>
        <p:txBody>
          <a:bodyPr wrap="none">
            <a:spAutoFit/>
          </a:bodyPr>
          <a:lstStyle/>
          <a:p>
            <a:r>
              <a:rPr lang="en-US" sz="1400" b="1" dirty="0">
                <a:latin typeface="Times New Roman" pitchFamily="18" charset="0"/>
              </a:rPr>
              <a:t>KELUARAN</a:t>
            </a:r>
          </a:p>
        </p:txBody>
      </p:sp>
      <p:sp>
        <p:nvSpPr>
          <p:cNvPr id="26730" name="AutoShape 106"/>
          <p:cNvSpPr>
            <a:spLocks noChangeArrowheads="1"/>
          </p:cNvSpPr>
          <p:nvPr/>
        </p:nvSpPr>
        <p:spPr bwMode="auto">
          <a:xfrm>
            <a:off x="6743700" y="1341438"/>
            <a:ext cx="2520950" cy="1223962"/>
          </a:xfrm>
          <a:prstGeom prst="cloudCallout">
            <a:avLst>
              <a:gd name="adj1" fmla="val -17319"/>
              <a:gd name="adj2" fmla="val 76069"/>
            </a:avLst>
          </a:prstGeom>
          <a:solidFill>
            <a:schemeClr val="bg1"/>
          </a:solidFill>
          <a:ln w="9525">
            <a:solidFill>
              <a:schemeClr val="tx1"/>
            </a:solidFill>
            <a:round/>
            <a:headEnd/>
            <a:tailEnd/>
          </a:ln>
        </p:spPr>
        <p:txBody>
          <a:bodyPr/>
          <a:lstStyle/>
          <a:p>
            <a:pPr algn="ctr">
              <a:spcBef>
                <a:spcPct val="10000"/>
              </a:spcBef>
            </a:pPr>
            <a:r>
              <a:rPr lang="en-US" sz="1200" b="1" dirty="0" err="1">
                <a:latin typeface="Arial" charset="0"/>
              </a:rPr>
              <a:t>Kognitif</a:t>
            </a:r>
            <a:endParaRPr lang="en-US" sz="1200" b="1" dirty="0">
              <a:latin typeface="Arial" charset="0"/>
            </a:endParaRPr>
          </a:p>
          <a:p>
            <a:pPr algn="ctr">
              <a:spcBef>
                <a:spcPct val="10000"/>
              </a:spcBef>
            </a:pPr>
            <a:r>
              <a:rPr lang="en-US" sz="1200" b="1" dirty="0" err="1">
                <a:latin typeface="Arial" charset="0"/>
              </a:rPr>
              <a:t>Afektif</a:t>
            </a:r>
            <a:endParaRPr lang="en-US" sz="1200" b="1" dirty="0">
              <a:latin typeface="Arial" charset="0"/>
            </a:endParaRPr>
          </a:p>
          <a:p>
            <a:pPr algn="ctr">
              <a:spcBef>
                <a:spcPct val="10000"/>
              </a:spcBef>
            </a:pPr>
            <a:r>
              <a:rPr lang="en-US" sz="1200" b="1" dirty="0" err="1">
                <a:latin typeface="Arial" charset="0"/>
              </a:rPr>
              <a:t>Psikomotor</a:t>
            </a:r>
            <a:endParaRPr lang="en-US" sz="1200" b="1" dirty="0">
              <a:latin typeface="Arial" charset="0"/>
            </a:endParaRPr>
          </a:p>
          <a:p>
            <a:pPr algn="ctr">
              <a:spcBef>
                <a:spcPct val="10000"/>
              </a:spcBef>
            </a:pPr>
            <a:endParaRPr lang="en-US" sz="1400" b="1" dirty="0">
              <a:latin typeface="Arial" charset="0"/>
            </a:endParaRPr>
          </a:p>
        </p:txBody>
      </p:sp>
      <p:sp>
        <p:nvSpPr>
          <p:cNvPr id="26731" name="AutoShape 107"/>
          <p:cNvSpPr>
            <a:spLocks noChangeArrowheads="1"/>
          </p:cNvSpPr>
          <p:nvPr/>
        </p:nvSpPr>
        <p:spPr bwMode="auto">
          <a:xfrm rot="4718703">
            <a:off x="6923882" y="2745583"/>
            <a:ext cx="1081088" cy="3889375"/>
          </a:xfrm>
          <a:prstGeom prst="curvedLeftArrow">
            <a:avLst>
              <a:gd name="adj1" fmla="val 31213"/>
              <a:gd name="adj2" fmla="val 90841"/>
              <a:gd name="adj3" fmla="val 33333"/>
            </a:avLst>
          </a:prstGeom>
          <a:solidFill>
            <a:schemeClr val="accent1"/>
          </a:solidFill>
          <a:ln w="9525">
            <a:solidFill>
              <a:schemeClr val="tx1"/>
            </a:solidFill>
            <a:miter lim="800000"/>
            <a:headEnd/>
            <a:tailEnd/>
          </a:ln>
        </p:spPr>
        <p:txBody>
          <a:bodyPr wrap="none" anchor="ctr"/>
          <a:lstStyle/>
          <a:p>
            <a:endParaRPr lang="id-ID"/>
          </a:p>
        </p:txBody>
      </p:sp>
      <p:sp>
        <p:nvSpPr>
          <p:cNvPr id="26732" name="AutoShape 108"/>
          <p:cNvSpPr>
            <a:spLocks noChangeArrowheads="1"/>
          </p:cNvSpPr>
          <p:nvPr/>
        </p:nvSpPr>
        <p:spPr bwMode="auto">
          <a:xfrm rot="4452021">
            <a:off x="6245226" y="3783016"/>
            <a:ext cx="742950" cy="1762125"/>
          </a:xfrm>
          <a:prstGeom prst="curvedLeftArrow">
            <a:avLst>
              <a:gd name="adj1" fmla="val 48270"/>
              <a:gd name="adj2" fmla="val 71901"/>
              <a:gd name="adj3" fmla="val 32926"/>
            </a:avLst>
          </a:prstGeom>
          <a:solidFill>
            <a:schemeClr val="accent1"/>
          </a:solidFill>
          <a:ln w="9525">
            <a:solidFill>
              <a:schemeClr val="tx1"/>
            </a:solidFill>
            <a:miter lim="800000"/>
            <a:headEnd/>
            <a:tailEnd/>
          </a:ln>
        </p:spPr>
        <p:txBody>
          <a:bodyPr wrap="none" anchor="ctr"/>
          <a:lstStyle/>
          <a:p>
            <a:endParaRPr lang="id-ID"/>
          </a:p>
        </p:txBody>
      </p:sp>
      <p:sp>
        <p:nvSpPr>
          <p:cNvPr id="26733" name="AutoShape 109"/>
          <p:cNvSpPr>
            <a:spLocks noChangeArrowheads="1"/>
          </p:cNvSpPr>
          <p:nvPr/>
        </p:nvSpPr>
        <p:spPr bwMode="auto">
          <a:xfrm>
            <a:off x="7967664" y="2852738"/>
            <a:ext cx="647700" cy="1092200"/>
          </a:xfrm>
          <a:custGeom>
            <a:avLst/>
            <a:gdLst>
              <a:gd name="G0" fmla="+- 10640 0 0"/>
              <a:gd name="G1" fmla="+- 5432 0 0"/>
              <a:gd name="G2" fmla="+- 21600 0 5432"/>
              <a:gd name="G3" fmla="+- 10800 0 5432"/>
              <a:gd name="G4" fmla="+- 21600 0 10640"/>
              <a:gd name="G5" fmla="*/ G4 G3 10800"/>
              <a:gd name="G6" fmla="+- 21600 0 G5"/>
              <a:gd name="T0" fmla="*/ 10640 w 21600"/>
              <a:gd name="T1" fmla="*/ 0 h 21600"/>
              <a:gd name="T2" fmla="*/ 0 w 21600"/>
              <a:gd name="T3" fmla="*/ 10800 h 21600"/>
              <a:gd name="T4" fmla="*/ 106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640" y="0"/>
                </a:moveTo>
                <a:lnTo>
                  <a:pt x="10640" y="5432"/>
                </a:lnTo>
                <a:lnTo>
                  <a:pt x="3375" y="5432"/>
                </a:lnTo>
                <a:lnTo>
                  <a:pt x="3375" y="16168"/>
                </a:lnTo>
                <a:lnTo>
                  <a:pt x="10640" y="16168"/>
                </a:lnTo>
                <a:lnTo>
                  <a:pt x="10640" y="21600"/>
                </a:lnTo>
                <a:lnTo>
                  <a:pt x="21600" y="10800"/>
                </a:lnTo>
                <a:close/>
              </a:path>
              <a:path w="21600" h="21600">
                <a:moveTo>
                  <a:pt x="1350" y="5432"/>
                </a:moveTo>
                <a:lnTo>
                  <a:pt x="1350" y="16168"/>
                </a:lnTo>
                <a:lnTo>
                  <a:pt x="2700" y="16168"/>
                </a:lnTo>
                <a:lnTo>
                  <a:pt x="2700" y="5432"/>
                </a:lnTo>
                <a:close/>
              </a:path>
              <a:path w="21600" h="21600">
                <a:moveTo>
                  <a:pt x="0" y="5432"/>
                </a:moveTo>
                <a:lnTo>
                  <a:pt x="0" y="16168"/>
                </a:lnTo>
                <a:lnTo>
                  <a:pt x="675" y="16168"/>
                </a:lnTo>
                <a:lnTo>
                  <a:pt x="675" y="5432"/>
                </a:lnTo>
                <a:close/>
              </a:path>
            </a:pathLst>
          </a:cu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id-ID"/>
          </a:p>
        </p:txBody>
      </p:sp>
      <p:sp>
        <p:nvSpPr>
          <p:cNvPr id="26734" name="Oval 110"/>
          <p:cNvSpPr>
            <a:spLocks noChangeArrowheads="1"/>
          </p:cNvSpPr>
          <p:nvPr/>
        </p:nvSpPr>
        <p:spPr bwMode="auto">
          <a:xfrm>
            <a:off x="8688394" y="2924198"/>
            <a:ext cx="1081087" cy="792163"/>
          </a:xfrm>
          <a:prstGeom prst="ellipse">
            <a:avLst/>
          </a:prstGeom>
          <a:solidFill>
            <a:schemeClr val="bg1"/>
          </a:solidFill>
          <a:ln w="9525">
            <a:solidFill>
              <a:schemeClr val="tx1"/>
            </a:solidFill>
            <a:round/>
            <a:headEnd/>
            <a:tailEnd/>
          </a:ln>
        </p:spPr>
        <p:txBody>
          <a:bodyPr wrap="none" anchor="ctr"/>
          <a:lstStyle/>
          <a:p>
            <a:pPr algn="ctr"/>
            <a:r>
              <a:rPr lang="en-US" b="1">
                <a:latin typeface="Arial" charset="0"/>
              </a:rPr>
              <a:t>HASIL</a:t>
            </a:r>
          </a:p>
        </p:txBody>
      </p:sp>
      <p:sp>
        <p:nvSpPr>
          <p:cNvPr id="1065" name="Text Box 113"/>
          <p:cNvSpPr txBox="1">
            <a:spLocks noChangeArrowheads="1"/>
          </p:cNvSpPr>
          <p:nvPr/>
        </p:nvSpPr>
        <p:spPr bwMode="auto">
          <a:xfrm>
            <a:off x="9563109" y="2606687"/>
            <a:ext cx="2628891" cy="338554"/>
          </a:xfrm>
          <a:prstGeom prst="rect">
            <a:avLst/>
          </a:prstGeom>
          <a:noFill/>
          <a:ln w="9525">
            <a:noFill/>
            <a:miter lim="800000"/>
            <a:headEnd/>
            <a:tailEnd/>
          </a:ln>
        </p:spPr>
        <p:txBody>
          <a:bodyPr wrap="square">
            <a:spAutoFit/>
          </a:bodyPr>
          <a:lstStyle/>
          <a:p>
            <a:pPr>
              <a:spcBef>
                <a:spcPct val="50000"/>
              </a:spcBef>
            </a:pPr>
            <a:r>
              <a:rPr lang="en-US" sz="1600" b="1" dirty="0" err="1">
                <a:latin typeface="Benguiat Bk BT" pitchFamily="18" charset="0"/>
              </a:rPr>
              <a:t>Melanjutkan</a:t>
            </a:r>
            <a:r>
              <a:rPr lang="en-US" sz="1600" b="1" dirty="0">
                <a:latin typeface="Benguiat Bk BT" pitchFamily="18" charset="0"/>
              </a:rPr>
              <a:t> </a:t>
            </a:r>
            <a:r>
              <a:rPr lang="en-US" sz="1600" b="1" dirty="0" err="1">
                <a:latin typeface="Benguiat Bk BT" pitchFamily="18" charset="0"/>
              </a:rPr>
              <a:t>Pendidikan</a:t>
            </a:r>
            <a:endParaRPr lang="en-US" sz="1600" b="1" dirty="0">
              <a:latin typeface="Benguiat Bk BT" pitchFamily="18" charset="0"/>
            </a:endParaRPr>
          </a:p>
        </p:txBody>
      </p:sp>
      <p:sp>
        <p:nvSpPr>
          <p:cNvPr id="1063" name="Text Box 116"/>
          <p:cNvSpPr txBox="1">
            <a:spLocks noChangeArrowheads="1"/>
          </p:cNvSpPr>
          <p:nvPr/>
        </p:nvSpPr>
        <p:spPr bwMode="auto">
          <a:xfrm>
            <a:off x="9210397" y="3511923"/>
            <a:ext cx="1590859" cy="400110"/>
          </a:xfrm>
          <a:prstGeom prst="rect">
            <a:avLst/>
          </a:prstGeom>
          <a:noFill/>
          <a:ln w="9525">
            <a:noFill/>
            <a:miter lim="800000"/>
            <a:headEnd/>
            <a:tailEnd/>
          </a:ln>
        </p:spPr>
        <p:txBody>
          <a:bodyPr wrap="square">
            <a:spAutoFit/>
          </a:bodyPr>
          <a:lstStyle/>
          <a:p>
            <a:pPr algn="r">
              <a:spcBef>
                <a:spcPct val="50000"/>
              </a:spcBef>
            </a:pPr>
            <a:r>
              <a:rPr lang="en-US" sz="2000" b="1" dirty="0" err="1">
                <a:latin typeface="Benguiat Bk BT" pitchFamily="18" charset="0"/>
              </a:rPr>
              <a:t>Bekerja</a:t>
            </a:r>
            <a:endParaRPr lang="en-US" sz="2000" b="1" dirty="0">
              <a:latin typeface="Benguiat Bk BT" pitchFamily="18" charset="0"/>
            </a:endParaRPr>
          </a:p>
        </p:txBody>
      </p:sp>
      <p:sp>
        <p:nvSpPr>
          <p:cNvPr id="120" name="TextBox 119"/>
          <p:cNvSpPr txBox="1"/>
          <p:nvPr/>
        </p:nvSpPr>
        <p:spPr>
          <a:xfrm>
            <a:off x="5520864" y="3221610"/>
            <a:ext cx="1295400" cy="400110"/>
          </a:xfrm>
          <a:prstGeom prst="rect">
            <a:avLst/>
          </a:prstGeom>
          <a:noFill/>
        </p:spPr>
        <p:txBody>
          <a:bodyPr wrap="square" rtlCol="0">
            <a:spAutoFit/>
          </a:bodyPr>
          <a:lstStyle/>
          <a:p>
            <a:r>
              <a:rPr lang="en-US" sz="2000" b="1" dirty="0" err="1"/>
              <a:t>Evaluasi</a:t>
            </a:r>
            <a:r>
              <a:rPr lang="en-US" sz="2000" b="1" dirty="0"/>
              <a:t> </a:t>
            </a:r>
          </a:p>
        </p:txBody>
      </p:sp>
      <p:sp>
        <p:nvSpPr>
          <p:cNvPr id="31" name="TextBox 30"/>
          <p:cNvSpPr txBox="1"/>
          <p:nvPr/>
        </p:nvSpPr>
        <p:spPr>
          <a:xfrm>
            <a:off x="4808463" y="1321799"/>
            <a:ext cx="1010955" cy="338554"/>
          </a:xfrm>
          <a:prstGeom prst="rect">
            <a:avLst/>
          </a:prstGeom>
          <a:noFill/>
        </p:spPr>
        <p:txBody>
          <a:bodyPr wrap="square" rtlCol="0">
            <a:spAutoFit/>
          </a:bodyPr>
          <a:lstStyle/>
          <a:p>
            <a:r>
              <a:rPr lang="en-GB" sz="1600" dirty="0" err="1" smtClean="0"/>
              <a:t>Keuangan</a:t>
            </a:r>
            <a:endParaRPr lang="en-US" sz="1600" dirty="0"/>
          </a:p>
        </p:txBody>
      </p:sp>
    </p:spTree>
    <p:extLst>
      <p:ext uri="{BB962C8B-B14F-4D97-AF65-F5344CB8AC3E}">
        <p14:creationId xmlns:p14="http://schemas.microsoft.com/office/powerpoint/2010/main" val="3589209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circle(in)">
                                      <p:cBhvr>
                                        <p:cTn id="7" dur="1000"/>
                                        <p:tgtEl>
                                          <p:spTgt spid="2663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634"/>
                                        </p:tgtEl>
                                        <p:attrNameLst>
                                          <p:attrName>style.visibility</p:attrName>
                                        </p:attrNameLst>
                                      </p:cBhvr>
                                      <p:to>
                                        <p:strVal val="visible"/>
                                      </p:to>
                                    </p:set>
                                    <p:animEffect transition="in" filter="wipe(left)">
                                      <p:cBhvr>
                                        <p:cTn id="11" dur="500"/>
                                        <p:tgtEl>
                                          <p:spTgt spid="2663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639"/>
                                        </p:tgtEl>
                                        <p:attrNameLst>
                                          <p:attrName>style.visibility</p:attrName>
                                        </p:attrNameLst>
                                      </p:cBhvr>
                                      <p:to>
                                        <p:strVal val="visible"/>
                                      </p:to>
                                    </p:set>
                                    <p:anim calcmode="lin" valueType="num">
                                      <p:cBhvr additive="base">
                                        <p:cTn id="16" dur="500" fill="hold"/>
                                        <p:tgtEl>
                                          <p:spTgt spid="26639"/>
                                        </p:tgtEl>
                                        <p:attrNameLst>
                                          <p:attrName>ppt_x</p:attrName>
                                        </p:attrNameLst>
                                      </p:cBhvr>
                                      <p:tavLst>
                                        <p:tav tm="0">
                                          <p:val>
                                            <p:strVal val="#ppt_x"/>
                                          </p:val>
                                        </p:tav>
                                        <p:tav tm="100000">
                                          <p:val>
                                            <p:strVal val="#ppt_x"/>
                                          </p:val>
                                        </p:tav>
                                      </p:tavLst>
                                    </p:anim>
                                    <p:anim calcmode="lin" valueType="num">
                                      <p:cBhvr additive="base">
                                        <p:cTn id="17" dur="500" fill="hold"/>
                                        <p:tgtEl>
                                          <p:spTgt spid="26639"/>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1" presetClass="entr" presetSubtype="4" fill="hold" grpId="0" nodeType="afterEffect">
                                  <p:stCondLst>
                                    <p:cond delay="0"/>
                                  </p:stCondLst>
                                  <p:childTnLst>
                                    <p:set>
                                      <p:cBhvr>
                                        <p:cTn id="20" dur="1" fill="hold">
                                          <p:stCondLst>
                                            <p:cond delay="0"/>
                                          </p:stCondLst>
                                        </p:cTn>
                                        <p:tgtEl>
                                          <p:spTgt spid="26717"/>
                                        </p:tgtEl>
                                        <p:attrNameLst>
                                          <p:attrName>style.visibility</p:attrName>
                                        </p:attrNameLst>
                                      </p:cBhvr>
                                      <p:to>
                                        <p:strVal val="visible"/>
                                      </p:to>
                                    </p:set>
                                    <p:animEffect transition="in" filter="wheel(4)">
                                      <p:cBhvr>
                                        <p:cTn id="21" dur="500"/>
                                        <p:tgtEl>
                                          <p:spTgt spid="26717"/>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ou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ox(out)">
                                      <p:cBhvr>
                                        <p:cTn id="30" dur="500"/>
                                        <p:tgtEl>
                                          <p:spTgt spid="22"/>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out)">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714"/>
                                        </p:tgtEl>
                                        <p:attrNameLst>
                                          <p:attrName>style.visibility</p:attrName>
                                        </p:attrNameLst>
                                      </p:cBhvr>
                                      <p:to>
                                        <p:strVal val="visible"/>
                                      </p:to>
                                    </p:set>
                                    <p:anim calcmode="lin" valueType="num">
                                      <p:cBhvr additive="base">
                                        <p:cTn id="39" dur="500" fill="hold"/>
                                        <p:tgtEl>
                                          <p:spTgt spid="26714"/>
                                        </p:tgtEl>
                                        <p:attrNameLst>
                                          <p:attrName>ppt_x</p:attrName>
                                        </p:attrNameLst>
                                      </p:cBhvr>
                                      <p:tavLst>
                                        <p:tav tm="0">
                                          <p:val>
                                            <p:strVal val="#ppt_x"/>
                                          </p:val>
                                        </p:tav>
                                        <p:tav tm="100000">
                                          <p:val>
                                            <p:strVal val="#ppt_x"/>
                                          </p:val>
                                        </p:tav>
                                      </p:tavLst>
                                    </p:anim>
                                    <p:anim calcmode="lin" valueType="num">
                                      <p:cBhvr additive="base">
                                        <p:cTn id="40" dur="500" fill="hold"/>
                                        <p:tgtEl>
                                          <p:spTgt spid="267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6716"/>
                                        </p:tgtEl>
                                        <p:attrNameLst>
                                          <p:attrName>style.visibility</p:attrName>
                                        </p:attrNameLst>
                                      </p:cBhvr>
                                      <p:to>
                                        <p:strVal val="visible"/>
                                      </p:to>
                                    </p:set>
                                    <p:anim calcmode="lin" valueType="num">
                                      <p:cBhvr additive="base">
                                        <p:cTn id="44" dur="500" fill="hold"/>
                                        <p:tgtEl>
                                          <p:spTgt spid="26716"/>
                                        </p:tgtEl>
                                        <p:attrNameLst>
                                          <p:attrName>ppt_x</p:attrName>
                                        </p:attrNameLst>
                                      </p:cBhvr>
                                      <p:tavLst>
                                        <p:tav tm="0">
                                          <p:val>
                                            <p:strVal val="#ppt_x"/>
                                          </p:val>
                                        </p:tav>
                                        <p:tav tm="100000">
                                          <p:val>
                                            <p:strVal val="#ppt_x"/>
                                          </p:val>
                                        </p:tav>
                                      </p:tavLst>
                                    </p:anim>
                                    <p:anim calcmode="lin" valueType="num">
                                      <p:cBhvr additive="base">
                                        <p:cTn id="45" dur="500" fill="hold"/>
                                        <p:tgtEl>
                                          <p:spTgt spid="26716"/>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1" presetClass="entr" presetSubtype="4" fill="hold" grpId="0" nodeType="afterEffect">
                                  <p:stCondLst>
                                    <p:cond delay="0"/>
                                  </p:stCondLst>
                                  <p:childTnLst>
                                    <p:set>
                                      <p:cBhvr>
                                        <p:cTn id="48" dur="1" fill="hold">
                                          <p:stCondLst>
                                            <p:cond delay="0"/>
                                          </p:stCondLst>
                                        </p:cTn>
                                        <p:tgtEl>
                                          <p:spTgt spid="26715"/>
                                        </p:tgtEl>
                                        <p:attrNameLst>
                                          <p:attrName>style.visibility</p:attrName>
                                        </p:attrNameLst>
                                      </p:cBhvr>
                                      <p:to>
                                        <p:strVal val="visible"/>
                                      </p:to>
                                    </p:set>
                                    <p:animEffect transition="in" filter="wheel(4)">
                                      <p:cBhvr>
                                        <p:cTn id="49" dur="2000"/>
                                        <p:tgtEl>
                                          <p:spTgt spid="26715"/>
                                        </p:tgtEl>
                                      </p:cBhvr>
                                    </p:animEffect>
                                  </p:childTnLst>
                                </p:cTn>
                              </p:par>
                            </p:childTnLst>
                          </p:cTn>
                        </p:par>
                        <p:par>
                          <p:cTn id="50" fill="hold">
                            <p:stCondLst>
                              <p:cond delay="3000"/>
                            </p:stCondLst>
                            <p:childTnLst>
                              <p:par>
                                <p:cTn id="51" presetID="20"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edge">
                                      <p:cBhvr>
                                        <p:cTn id="53" dur="2000"/>
                                        <p:tgtEl>
                                          <p:spTgt spid="2"/>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6626"/>
                                        </p:tgtEl>
                                        <p:attrNameLst>
                                          <p:attrName>style.visibility</p:attrName>
                                        </p:attrNameLst>
                                      </p:cBhvr>
                                      <p:to>
                                        <p:strVal val="visible"/>
                                      </p:to>
                                    </p:set>
                                    <p:animEffect transition="in" filter="wipe(left)">
                                      <p:cBhvr>
                                        <p:cTn id="57" dur="500"/>
                                        <p:tgtEl>
                                          <p:spTgt spid="26626"/>
                                        </p:tgtEl>
                                      </p:cBhvr>
                                    </p:animEffect>
                                  </p:childTnLst>
                                </p:cTn>
                              </p:par>
                            </p:childTnLst>
                          </p:cTn>
                        </p:par>
                        <p:par>
                          <p:cTn id="58" fill="hold">
                            <p:stCondLst>
                              <p:cond delay="5500"/>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26730"/>
                                        </p:tgtEl>
                                        <p:attrNameLst>
                                          <p:attrName>style.visibility</p:attrName>
                                        </p:attrNameLst>
                                      </p:cBhvr>
                                      <p:to>
                                        <p:strVal val="visible"/>
                                      </p:to>
                                    </p:set>
                                    <p:anim by="(-#ppt_w*2)" calcmode="lin" valueType="num">
                                      <p:cBhvr rctx="PPT">
                                        <p:cTn id="61" dur="1000" autoRev="1" fill="hold">
                                          <p:stCondLst>
                                            <p:cond delay="0"/>
                                          </p:stCondLst>
                                        </p:cTn>
                                        <p:tgtEl>
                                          <p:spTgt spid="26730"/>
                                        </p:tgtEl>
                                        <p:attrNameLst>
                                          <p:attrName>ppt_w</p:attrName>
                                        </p:attrNameLst>
                                      </p:cBhvr>
                                    </p:anim>
                                    <p:anim by="(#ppt_w*0.50)" calcmode="lin" valueType="num">
                                      <p:cBhvr>
                                        <p:cTn id="62" dur="1000" decel="50000" autoRev="1" fill="hold">
                                          <p:stCondLst>
                                            <p:cond delay="0"/>
                                          </p:stCondLst>
                                        </p:cTn>
                                        <p:tgtEl>
                                          <p:spTgt spid="26730"/>
                                        </p:tgtEl>
                                        <p:attrNameLst>
                                          <p:attrName>ppt_x</p:attrName>
                                        </p:attrNameLst>
                                      </p:cBhvr>
                                    </p:anim>
                                    <p:anim from="(-#ppt_h/2)" to="(#ppt_y)" calcmode="lin" valueType="num">
                                      <p:cBhvr>
                                        <p:cTn id="63" dur="2000" fill="hold">
                                          <p:stCondLst>
                                            <p:cond delay="0"/>
                                          </p:stCondLst>
                                        </p:cTn>
                                        <p:tgtEl>
                                          <p:spTgt spid="26730"/>
                                        </p:tgtEl>
                                        <p:attrNameLst>
                                          <p:attrName>ppt_y</p:attrName>
                                        </p:attrNameLst>
                                      </p:cBhvr>
                                    </p:anim>
                                    <p:animRot by="21600000">
                                      <p:cBhvr>
                                        <p:cTn id="64" dur="2000" fill="hold">
                                          <p:stCondLst>
                                            <p:cond delay="0"/>
                                          </p:stCondLst>
                                        </p:cTn>
                                        <p:tgtEl>
                                          <p:spTgt spid="26730"/>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733"/>
                                        </p:tgtEl>
                                        <p:attrNameLst>
                                          <p:attrName>style.visibility</p:attrName>
                                        </p:attrNameLst>
                                      </p:cBhvr>
                                      <p:to>
                                        <p:strVal val="visible"/>
                                      </p:to>
                                    </p:set>
                                    <p:animEffect transition="in" filter="wipe(left)">
                                      <p:cBhvr>
                                        <p:cTn id="69" dur="500"/>
                                        <p:tgtEl>
                                          <p:spTgt spid="26733"/>
                                        </p:tgtEl>
                                      </p:cBhvr>
                                    </p:animEffect>
                                  </p:childTnLst>
                                </p:cTn>
                              </p:par>
                            </p:childTnLst>
                          </p:cTn>
                        </p:par>
                        <p:par>
                          <p:cTn id="70" fill="hold">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26734"/>
                                        </p:tgtEl>
                                        <p:attrNameLst>
                                          <p:attrName>style.visibility</p:attrName>
                                        </p:attrNameLst>
                                      </p:cBhvr>
                                      <p:to>
                                        <p:strVal val="visible"/>
                                      </p:to>
                                    </p:set>
                                    <p:anim calcmode="lin" valueType="num">
                                      <p:cBhvr additive="base">
                                        <p:cTn id="73" dur="500" fill="hold"/>
                                        <p:tgtEl>
                                          <p:spTgt spid="26734"/>
                                        </p:tgtEl>
                                        <p:attrNameLst>
                                          <p:attrName>ppt_x</p:attrName>
                                        </p:attrNameLst>
                                      </p:cBhvr>
                                      <p:tavLst>
                                        <p:tav tm="0">
                                          <p:val>
                                            <p:strVal val="0-#ppt_w/2"/>
                                          </p:val>
                                        </p:tav>
                                        <p:tav tm="100000">
                                          <p:val>
                                            <p:strVal val="#ppt_x"/>
                                          </p:val>
                                        </p:tav>
                                      </p:tavLst>
                                    </p:anim>
                                    <p:anim calcmode="lin" valueType="num">
                                      <p:cBhvr additive="base">
                                        <p:cTn id="74" dur="500" fill="hold"/>
                                        <p:tgtEl>
                                          <p:spTgt spid="26734"/>
                                        </p:tgtEl>
                                        <p:attrNameLst>
                                          <p:attrName>ppt_y</p:attrName>
                                        </p:attrNameLst>
                                      </p:cBhvr>
                                      <p:tavLst>
                                        <p:tav tm="0">
                                          <p:val>
                                            <p:strVal val="#ppt_y"/>
                                          </p:val>
                                        </p:tav>
                                        <p:tav tm="100000">
                                          <p:val>
                                            <p:strVal val="#ppt_y"/>
                                          </p:val>
                                        </p:tav>
                                      </p:tavLst>
                                    </p:anim>
                                  </p:childTnLst>
                                </p:cTn>
                              </p:par>
                            </p:childTnLst>
                          </p:cTn>
                        </p:par>
                        <p:par>
                          <p:cTn id="75" fill="hold">
                            <p:stCondLst>
                              <p:cond delay="1000"/>
                            </p:stCondLst>
                            <p:childTnLst>
                              <p:par>
                                <p:cTn id="76" presetID="8" presetClass="emph" presetSubtype="0" fill="hold" grpId="1" nodeType="afterEffect">
                                  <p:stCondLst>
                                    <p:cond delay="0"/>
                                  </p:stCondLst>
                                  <p:childTnLst>
                                    <p:animRot by="21600000">
                                      <p:cBhvr>
                                        <p:cTn id="77" dur="2000" fill="hold"/>
                                        <p:tgtEl>
                                          <p:spTgt spid="26734"/>
                                        </p:tgtEl>
                                        <p:attrNameLst>
                                          <p:attrName>r</p:attrName>
                                        </p:attrNameLst>
                                      </p:cBhvr>
                                    </p:animRot>
                                  </p:childTnLst>
                                </p:cTn>
                              </p:par>
                            </p:childTnLst>
                          </p:cTn>
                        </p:par>
                        <p:par>
                          <p:cTn id="78" fill="hold">
                            <p:stCondLst>
                              <p:cond delay="3000"/>
                            </p:stCondLst>
                            <p:childTnLst>
                              <p:par>
                                <p:cTn id="79" presetID="12" presetClass="entr" presetSubtype="4" fill="hold" grpId="0" nodeType="afterEffect">
                                  <p:stCondLst>
                                    <p:cond delay="0"/>
                                  </p:stCondLst>
                                  <p:childTnLst>
                                    <p:set>
                                      <p:cBhvr>
                                        <p:cTn id="80" dur="1" fill="hold">
                                          <p:stCondLst>
                                            <p:cond delay="0"/>
                                          </p:stCondLst>
                                        </p:cTn>
                                        <p:tgtEl>
                                          <p:spTgt spid="26731"/>
                                        </p:tgtEl>
                                        <p:attrNameLst>
                                          <p:attrName>style.visibility</p:attrName>
                                        </p:attrNameLst>
                                      </p:cBhvr>
                                      <p:to>
                                        <p:strVal val="visible"/>
                                      </p:to>
                                    </p:set>
                                    <p:animEffect transition="in" filter="slide(fromBottom)">
                                      <p:cBhvr>
                                        <p:cTn id="81" dur="500"/>
                                        <p:tgtEl>
                                          <p:spTgt spid="26731"/>
                                        </p:tgtEl>
                                      </p:cBhvr>
                                    </p:animEffect>
                                  </p:childTnLst>
                                </p:cTn>
                              </p:par>
                            </p:childTnLst>
                          </p:cTn>
                        </p:par>
                        <p:par>
                          <p:cTn id="82" fill="hold">
                            <p:stCondLst>
                              <p:cond delay="3500"/>
                            </p:stCondLst>
                            <p:childTnLst>
                              <p:par>
                                <p:cTn id="83" presetID="12" presetClass="entr" presetSubtype="4" fill="hold" grpId="0" nodeType="afterEffect">
                                  <p:stCondLst>
                                    <p:cond delay="0"/>
                                  </p:stCondLst>
                                  <p:childTnLst>
                                    <p:set>
                                      <p:cBhvr>
                                        <p:cTn id="84" dur="1" fill="hold">
                                          <p:stCondLst>
                                            <p:cond delay="0"/>
                                          </p:stCondLst>
                                        </p:cTn>
                                        <p:tgtEl>
                                          <p:spTgt spid="26732"/>
                                        </p:tgtEl>
                                        <p:attrNameLst>
                                          <p:attrName>style.visibility</p:attrName>
                                        </p:attrNameLst>
                                      </p:cBhvr>
                                      <p:to>
                                        <p:strVal val="visible"/>
                                      </p:to>
                                    </p:set>
                                    <p:animEffect transition="in" filter="slide(fromBottom)">
                                      <p:cBhvr>
                                        <p:cTn id="85" dur="500"/>
                                        <p:tgtEl>
                                          <p:spTgt spid="26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26" grpId="0" animBg="1"/>
      <p:bldP spid="26634" grpId="0" animBg="1"/>
      <p:bldP spid="26639" grpId="0" animBg="1"/>
      <p:bldP spid="26714" grpId="0" animBg="1"/>
      <p:bldP spid="26715" grpId="0" animBg="1"/>
      <p:bldP spid="26716" grpId="0"/>
      <p:bldP spid="26717" grpId="0"/>
      <p:bldP spid="26730" grpId="0" animBg="1"/>
      <p:bldP spid="26731" grpId="0" animBg="1"/>
      <p:bldP spid="26732" grpId="0" animBg="1"/>
      <p:bldP spid="26733" grpId="0" animBg="1"/>
      <p:bldP spid="26734" grpId="0" animBg="1"/>
      <p:bldP spid="2673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AA1844-3303-4E85-B30A-44271BFE6102}"/>
              </a:ext>
            </a:extLst>
          </p:cNvPr>
          <p:cNvPicPr>
            <a:picLocks noChangeAspect="1"/>
          </p:cNvPicPr>
          <p:nvPr/>
        </p:nvPicPr>
        <p:blipFill>
          <a:blip r:embed="rId2"/>
          <a:stretch>
            <a:fillRect/>
          </a:stretch>
        </p:blipFill>
        <p:spPr>
          <a:xfrm>
            <a:off x="0" y="0"/>
            <a:ext cx="12050486" cy="6857999"/>
          </a:xfrm>
          <a:prstGeom prst="rect">
            <a:avLst/>
          </a:prstGeom>
        </p:spPr>
      </p:pic>
    </p:spTree>
    <p:extLst>
      <p:ext uri="{BB962C8B-B14F-4D97-AF65-F5344CB8AC3E}">
        <p14:creationId xmlns:p14="http://schemas.microsoft.com/office/powerpoint/2010/main" val="332679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BBBA54-F05E-452D-B208-60F5B861FEB9}"/>
              </a:ext>
            </a:extLst>
          </p:cNvPr>
          <p:cNvSpPr/>
          <p:nvPr/>
        </p:nvSpPr>
        <p:spPr>
          <a:xfrm>
            <a:off x="195942" y="550465"/>
            <a:ext cx="11576957" cy="5909310"/>
          </a:xfrm>
          <a:prstGeom prst="rect">
            <a:avLst/>
          </a:prstGeom>
        </p:spPr>
        <p:txBody>
          <a:bodyPr wrap="square">
            <a:spAutoFit/>
          </a:bodyPr>
          <a:lstStyle/>
          <a:p>
            <a:r>
              <a:rPr lang="en-US" dirty="0"/>
              <a:t> </a:t>
            </a:r>
            <a:r>
              <a:rPr lang="en-US" dirty="0" err="1"/>
              <a:t>Perhitungan</a:t>
            </a:r>
            <a:r>
              <a:rPr lang="en-US" dirty="0"/>
              <a:t> Nilai </a:t>
            </a:r>
            <a:r>
              <a:rPr lang="en-US" dirty="0" err="1"/>
              <a:t>Soal</a:t>
            </a:r>
            <a:r>
              <a:rPr lang="en-US" dirty="0"/>
              <a:t> </a:t>
            </a:r>
            <a:r>
              <a:rPr lang="en-US" dirty="0" err="1"/>
              <a:t>Uraian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Ni = Nilai </a:t>
            </a:r>
            <a:r>
              <a:rPr lang="en-US" dirty="0" err="1"/>
              <a:t>untuk</a:t>
            </a:r>
            <a:r>
              <a:rPr lang="en-US" dirty="0"/>
              <a:t> </a:t>
            </a:r>
            <a:r>
              <a:rPr lang="en-US" dirty="0" err="1"/>
              <a:t>satu</a:t>
            </a:r>
            <a:r>
              <a:rPr lang="en-US" dirty="0"/>
              <a:t> </a:t>
            </a:r>
            <a:r>
              <a:rPr lang="en-US" dirty="0" err="1"/>
              <a:t>nomor</a:t>
            </a:r>
            <a:r>
              <a:rPr lang="en-US" dirty="0"/>
              <a:t>  </a:t>
            </a:r>
            <a:r>
              <a:rPr lang="en-US" dirty="0" err="1"/>
              <a:t>soal</a:t>
            </a:r>
            <a:r>
              <a:rPr lang="en-US" dirty="0"/>
              <a:t> </a:t>
            </a:r>
            <a:r>
              <a:rPr lang="en-US" dirty="0" err="1"/>
              <a:t>tertentu</a:t>
            </a:r>
            <a:r>
              <a:rPr lang="en-US" dirty="0"/>
              <a:t> </a:t>
            </a:r>
            <a:r>
              <a:rPr lang="en-US" dirty="0" err="1"/>
              <a:t>setelah</a:t>
            </a:r>
            <a:r>
              <a:rPr lang="en-US" dirty="0"/>
              <a:t> </a:t>
            </a:r>
            <a:r>
              <a:rPr lang="en-US" dirty="0" err="1"/>
              <a:t>dikalikan</a:t>
            </a:r>
            <a:r>
              <a:rPr lang="en-US" dirty="0"/>
              <a:t> </a:t>
            </a:r>
            <a:r>
              <a:rPr lang="en-US" dirty="0" err="1"/>
              <a:t>dengan</a:t>
            </a:r>
            <a:r>
              <a:rPr lang="en-US" dirty="0"/>
              <a:t> </a:t>
            </a:r>
            <a:r>
              <a:rPr lang="en-US" dirty="0" err="1"/>
              <a:t>bobot</a:t>
            </a:r>
            <a:r>
              <a:rPr lang="en-US" dirty="0"/>
              <a:t>.</a:t>
            </a:r>
          </a:p>
          <a:p>
            <a:r>
              <a:rPr lang="en-US" dirty="0"/>
              <a:t>ai = </a:t>
            </a:r>
            <a:r>
              <a:rPr lang="en-US" dirty="0" err="1"/>
              <a:t>Skor</a:t>
            </a:r>
            <a:r>
              <a:rPr lang="en-US" dirty="0"/>
              <a:t> </a:t>
            </a:r>
            <a:r>
              <a:rPr lang="en-US" dirty="0" err="1"/>
              <a:t>perolehan</a:t>
            </a:r>
            <a:r>
              <a:rPr lang="en-US" dirty="0"/>
              <a:t> </a:t>
            </a:r>
            <a:r>
              <a:rPr lang="en-US" dirty="0" err="1"/>
              <a:t>peserta</a:t>
            </a:r>
            <a:r>
              <a:rPr lang="en-US" dirty="0"/>
              <a:t> </a:t>
            </a:r>
            <a:r>
              <a:rPr lang="en-US" dirty="0" err="1"/>
              <a:t>didik</a:t>
            </a:r>
            <a:r>
              <a:rPr lang="en-US" dirty="0"/>
              <a:t> pada </a:t>
            </a:r>
            <a:r>
              <a:rPr lang="en-US" dirty="0" err="1"/>
              <a:t>satu</a:t>
            </a:r>
            <a:r>
              <a:rPr lang="en-US" dirty="0"/>
              <a:t> </a:t>
            </a:r>
            <a:r>
              <a:rPr lang="en-US" dirty="0" err="1"/>
              <a:t>nomor</a:t>
            </a:r>
            <a:r>
              <a:rPr lang="en-US" dirty="0"/>
              <a:t> </a:t>
            </a:r>
            <a:r>
              <a:rPr lang="en-US" dirty="0" err="1"/>
              <a:t>soal</a:t>
            </a:r>
            <a:r>
              <a:rPr lang="en-US" dirty="0"/>
              <a:t> </a:t>
            </a:r>
            <a:r>
              <a:rPr lang="en-US" dirty="0" err="1"/>
              <a:t>tertentu</a:t>
            </a:r>
            <a:r>
              <a:rPr lang="en-US" dirty="0"/>
              <a:t>.</a:t>
            </a:r>
          </a:p>
          <a:p>
            <a:r>
              <a:rPr lang="en-US" dirty="0"/>
              <a:t>c = </a:t>
            </a:r>
            <a:r>
              <a:rPr lang="en-US" dirty="0" err="1"/>
              <a:t>Skor</a:t>
            </a:r>
            <a:r>
              <a:rPr lang="en-US" dirty="0"/>
              <a:t> </a:t>
            </a:r>
            <a:r>
              <a:rPr lang="en-US" dirty="0" err="1"/>
              <a:t>maksimum</a:t>
            </a:r>
            <a:r>
              <a:rPr lang="en-US" dirty="0"/>
              <a:t> </a:t>
            </a:r>
            <a:r>
              <a:rPr lang="en-US" dirty="0" err="1"/>
              <a:t>untuk</a:t>
            </a:r>
            <a:r>
              <a:rPr lang="en-US" dirty="0"/>
              <a:t> </a:t>
            </a:r>
            <a:r>
              <a:rPr lang="en-US" dirty="0" err="1"/>
              <a:t>nomor</a:t>
            </a:r>
            <a:r>
              <a:rPr lang="en-US" dirty="0"/>
              <a:t> </a:t>
            </a:r>
            <a:r>
              <a:rPr lang="en-US" dirty="0" err="1"/>
              <a:t>soal</a:t>
            </a:r>
            <a:r>
              <a:rPr lang="en-US" dirty="0"/>
              <a:t> </a:t>
            </a:r>
            <a:r>
              <a:rPr lang="en-US" dirty="0" err="1"/>
              <a:t>itu</a:t>
            </a:r>
            <a:r>
              <a:rPr lang="en-US" dirty="0"/>
              <a:t>.</a:t>
            </a:r>
          </a:p>
          <a:p>
            <a:r>
              <a:rPr lang="en-US" dirty="0"/>
              <a:t>b = </a:t>
            </a:r>
            <a:r>
              <a:rPr lang="en-US" dirty="0" err="1"/>
              <a:t>Bobot</a:t>
            </a:r>
            <a:r>
              <a:rPr lang="en-US" dirty="0"/>
              <a:t> </a:t>
            </a:r>
            <a:r>
              <a:rPr lang="en-US" dirty="0" err="1"/>
              <a:t>soal</a:t>
            </a:r>
            <a:r>
              <a:rPr lang="en-US" dirty="0"/>
              <a:t> </a:t>
            </a:r>
            <a:r>
              <a:rPr lang="en-US" dirty="0" err="1"/>
              <a:t>dari</a:t>
            </a:r>
            <a:r>
              <a:rPr lang="en-US" dirty="0"/>
              <a:t> </a:t>
            </a:r>
            <a:r>
              <a:rPr lang="en-US" dirty="0" err="1"/>
              <a:t>soal</a:t>
            </a:r>
            <a:r>
              <a:rPr lang="en-US" dirty="0"/>
              <a:t> </a:t>
            </a:r>
            <a:r>
              <a:rPr lang="en-US" dirty="0" err="1"/>
              <a:t>itu</a:t>
            </a:r>
            <a:r>
              <a:rPr lang="en-US" dirty="0"/>
              <a:t>. </a:t>
            </a:r>
          </a:p>
          <a:p>
            <a:r>
              <a:rPr lang="en-US" dirty="0"/>
              <a:t> </a:t>
            </a:r>
          </a:p>
          <a:p>
            <a:r>
              <a:rPr lang="en-US" dirty="0"/>
              <a:t> </a:t>
            </a:r>
            <a:r>
              <a:rPr lang="en-US" dirty="0" err="1"/>
              <a:t>Jumlahkan</a:t>
            </a:r>
            <a:r>
              <a:rPr lang="en-US" dirty="0"/>
              <a:t> </a:t>
            </a:r>
            <a:r>
              <a:rPr lang="en-US" dirty="0" err="1"/>
              <a:t>semua</a:t>
            </a:r>
            <a:r>
              <a:rPr lang="en-US" dirty="0"/>
              <a:t> </a:t>
            </a:r>
            <a:r>
              <a:rPr lang="en-US" dirty="0" err="1"/>
              <a:t>nilai</a:t>
            </a:r>
            <a:r>
              <a:rPr lang="en-US" dirty="0"/>
              <a:t> (Ni) yang </a:t>
            </a:r>
            <a:r>
              <a:rPr lang="en-US" dirty="0" err="1"/>
              <a:t>telah</a:t>
            </a:r>
            <a:r>
              <a:rPr lang="en-US" dirty="0"/>
              <a:t> </a:t>
            </a:r>
            <a:r>
              <a:rPr lang="en-US" dirty="0" err="1"/>
              <a:t>diperoleh</a:t>
            </a:r>
            <a:r>
              <a:rPr lang="en-US" dirty="0"/>
              <a:t> </a:t>
            </a:r>
            <a:r>
              <a:rPr lang="en-US" dirty="0" err="1"/>
              <a:t>peserta</a:t>
            </a:r>
            <a:r>
              <a:rPr lang="en-US" dirty="0"/>
              <a:t> </a:t>
            </a:r>
            <a:r>
              <a:rPr lang="en-US" dirty="0" err="1"/>
              <a:t>didik</a:t>
            </a:r>
            <a:r>
              <a:rPr lang="en-US" dirty="0"/>
              <a:t> </a:t>
            </a:r>
            <a:r>
              <a:rPr lang="en-US" dirty="0" err="1"/>
              <a:t>dalam</a:t>
            </a:r>
            <a:r>
              <a:rPr lang="en-US" dirty="0"/>
              <a:t> </a:t>
            </a:r>
            <a:r>
              <a:rPr lang="en-US" dirty="0" err="1"/>
              <a:t>perangkat</a:t>
            </a:r>
            <a:r>
              <a:rPr lang="en-US" dirty="0"/>
              <a:t> </a:t>
            </a:r>
            <a:r>
              <a:rPr lang="en-US" dirty="0" err="1"/>
              <a:t>tes</a:t>
            </a:r>
            <a:r>
              <a:rPr lang="en-US" dirty="0"/>
              <a:t>. </a:t>
            </a:r>
          </a:p>
          <a:p>
            <a:r>
              <a:rPr lang="en-US" dirty="0" err="1"/>
              <a:t>Jumlah</a:t>
            </a:r>
            <a:r>
              <a:rPr lang="en-US" dirty="0"/>
              <a:t> </a:t>
            </a:r>
            <a:r>
              <a:rPr lang="en-US" dirty="0" err="1"/>
              <a:t>ini</a:t>
            </a:r>
            <a:r>
              <a:rPr lang="en-US" dirty="0"/>
              <a:t> </a:t>
            </a:r>
            <a:r>
              <a:rPr lang="en-US" dirty="0" err="1"/>
              <a:t>disebut</a:t>
            </a:r>
            <a:r>
              <a:rPr lang="en-US" dirty="0"/>
              <a:t> </a:t>
            </a:r>
            <a:r>
              <a:rPr lang="en-US" dirty="0" err="1"/>
              <a:t>nilai</a:t>
            </a:r>
            <a:r>
              <a:rPr lang="en-US" dirty="0"/>
              <a:t> </a:t>
            </a:r>
            <a:r>
              <a:rPr lang="en-US" dirty="0" err="1"/>
              <a:t>akhir</a:t>
            </a:r>
            <a:r>
              <a:rPr lang="en-US" dirty="0"/>
              <a:t> </a:t>
            </a:r>
            <a:r>
              <a:rPr lang="en-US" dirty="0" err="1"/>
              <a:t>dari</a:t>
            </a:r>
            <a:r>
              <a:rPr lang="en-US" dirty="0"/>
              <a:t> </a:t>
            </a:r>
            <a:r>
              <a:rPr lang="en-US" dirty="0" err="1"/>
              <a:t>satu</a:t>
            </a:r>
            <a:r>
              <a:rPr lang="en-US" dirty="0"/>
              <a:t> </a:t>
            </a:r>
            <a:r>
              <a:rPr lang="en-US" dirty="0" err="1"/>
              <a:t>perangkat</a:t>
            </a:r>
            <a:r>
              <a:rPr lang="en-US" dirty="0"/>
              <a:t> </a:t>
            </a:r>
            <a:r>
              <a:rPr lang="en-US" dirty="0" err="1"/>
              <a:t>tes</a:t>
            </a:r>
            <a:r>
              <a:rPr lang="en-US" dirty="0"/>
              <a:t> </a:t>
            </a:r>
            <a:r>
              <a:rPr lang="en-US" dirty="0" err="1"/>
              <a:t>uraian</a:t>
            </a:r>
            <a:r>
              <a:rPr lang="en-US" dirty="0"/>
              <a:t> yang </a:t>
            </a:r>
            <a:r>
              <a:rPr lang="en-US" dirty="0" err="1"/>
              <a:t>disajikan</a:t>
            </a:r>
            <a:r>
              <a:rPr lang="en-US" dirty="0"/>
              <a:t>.</a:t>
            </a:r>
          </a:p>
          <a:p>
            <a:endParaRPr lang="en-US" dirty="0"/>
          </a:p>
          <a:p>
            <a:endParaRPr lang="en-US" dirty="0"/>
          </a:p>
        </p:txBody>
      </p:sp>
      <p:pic>
        <p:nvPicPr>
          <p:cNvPr id="5" name="Picture 4">
            <a:extLst>
              <a:ext uri="{FF2B5EF4-FFF2-40B4-BE49-F238E27FC236}">
                <a16:creationId xmlns:a16="http://schemas.microsoft.com/office/drawing/2014/main" id="{FBD05D4E-CFF2-4E95-A66A-50EA2FACFF04}"/>
              </a:ext>
            </a:extLst>
          </p:cNvPr>
          <p:cNvPicPr>
            <a:picLocks noChangeAspect="1"/>
          </p:cNvPicPr>
          <p:nvPr/>
        </p:nvPicPr>
        <p:blipFill>
          <a:blip r:embed="rId2"/>
          <a:stretch>
            <a:fillRect/>
          </a:stretch>
        </p:blipFill>
        <p:spPr>
          <a:xfrm>
            <a:off x="293914" y="936171"/>
            <a:ext cx="8270421" cy="2688772"/>
          </a:xfrm>
          <a:prstGeom prst="rect">
            <a:avLst/>
          </a:prstGeom>
        </p:spPr>
      </p:pic>
    </p:spTree>
    <p:extLst>
      <p:ext uri="{BB962C8B-B14F-4D97-AF65-F5344CB8AC3E}">
        <p14:creationId xmlns:p14="http://schemas.microsoft.com/office/powerpoint/2010/main" val="304301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137EE-B490-4C02-AAA0-BAE0AB19130D}"/>
              </a:ext>
            </a:extLst>
          </p:cNvPr>
          <p:cNvPicPr>
            <a:picLocks noChangeAspect="1"/>
          </p:cNvPicPr>
          <p:nvPr/>
        </p:nvPicPr>
        <p:blipFill>
          <a:blip r:embed="rId2"/>
          <a:stretch>
            <a:fillRect/>
          </a:stretch>
        </p:blipFill>
        <p:spPr>
          <a:xfrm>
            <a:off x="0" y="269421"/>
            <a:ext cx="11993335" cy="6392636"/>
          </a:xfrm>
          <a:prstGeom prst="rect">
            <a:avLst/>
          </a:prstGeom>
        </p:spPr>
      </p:pic>
    </p:spTree>
    <p:extLst>
      <p:ext uri="{BB962C8B-B14F-4D97-AF65-F5344CB8AC3E}">
        <p14:creationId xmlns:p14="http://schemas.microsoft.com/office/powerpoint/2010/main" val="187769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64EF-C58F-42A0-920C-E683BF88A911}"/>
              </a:ext>
            </a:extLst>
          </p:cNvPr>
          <p:cNvSpPr>
            <a:spLocks noGrp="1"/>
          </p:cNvSpPr>
          <p:nvPr>
            <p:ph type="title"/>
          </p:nvPr>
        </p:nvSpPr>
        <p:spPr/>
        <p:txBody>
          <a:bodyPr/>
          <a:lstStyle/>
          <a:p>
            <a:r>
              <a:rPr lang="en-US" dirty="0"/>
              <a:t>PORTOFOLIO HASIL PENILAIAN KINERJA</a:t>
            </a:r>
          </a:p>
        </p:txBody>
      </p:sp>
      <p:sp>
        <p:nvSpPr>
          <p:cNvPr id="3" name="Content Placeholder 2">
            <a:extLst>
              <a:ext uri="{FF2B5EF4-FFF2-40B4-BE49-F238E27FC236}">
                <a16:creationId xmlns:a16="http://schemas.microsoft.com/office/drawing/2014/main" id="{433D4426-B848-454D-A275-BBD09C9CF3EB}"/>
              </a:ext>
            </a:extLst>
          </p:cNvPr>
          <p:cNvSpPr>
            <a:spLocks noGrp="1"/>
          </p:cNvSpPr>
          <p:nvPr>
            <p:ph idx="1"/>
          </p:nvPr>
        </p:nvSpPr>
        <p:spPr/>
        <p:txBody>
          <a:bodyPr>
            <a:normAutofit lnSpcReduction="10000"/>
          </a:bodyPr>
          <a:lstStyle/>
          <a:p>
            <a:r>
              <a:rPr lang="en-US" dirty="0"/>
              <a:t>Hasil </a:t>
            </a:r>
            <a:r>
              <a:rPr lang="en-US" dirty="0" err="1"/>
              <a:t>penilaian</a:t>
            </a:r>
            <a:r>
              <a:rPr lang="en-US" dirty="0"/>
              <a:t> </a:t>
            </a:r>
            <a:r>
              <a:rPr lang="en-US" dirty="0" err="1"/>
              <a:t>praktik</a:t>
            </a:r>
            <a:r>
              <a:rPr lang="en-US" dirty="0"/>
              <a:t>, </a:t>
            </a:r>
            <a:r>
              <a:rPr lang="en-US" dirty="0" err="1"/>
              <a:t>produk</a:t>
            </a:r>
            <a:r>
              <a:rPr lang="en-US" dirty="0"/>
              <a:t>, dan </a:t>
            </a:r>
            <a:r>
              <a:rPr lang="en-US" dirty="0" err="1"/>
              <a:t>proyek</a:t>
            </a:r>
            <a:r>
              <a:rPr lang="en-US" dirty="0"/>
              <a:t> </a:t>
            </a:r>
            <a:r>
              <a:rPr lang="en-US" dirty="0" err="1"/>
              <a:t>dapat</a:t>
            </a:r>
            <a:r>
              <a:rPr lang="en-US" dirty="0"/>
              <a:t> </a:t>
            </a:r>
            <a:r>
              <a:rPr lang="en-US" dirty="0" err="1"/>
              <a:t>didokumentasikan</a:t>
            </a:r>
            <a:r>
              <a:rPr lang="en-US" dirty="0"/>
              <a:t> oleh guru </a:t>
            </a:r>
            <a:r>
              <a:rPr lang="en-US" dirty="0" err="1" smtClean="0"/>
              <a:t>dan</a:t>
            </a:r>
            <a:r>
              <a:rPr lang="en-US" dirty="0" smtClean="0"/>
              <a:t>  </a:t>
            </a:r>
            <a:r>
              <a:rPr lang="en-US" dirty="0" err="1"/>
              <a:t>peserta</a:t>
            </a:r>
            <a:r>
              <a:rPr lang="en-US" dirty="0"/>
              <a:t> </a:t>
            </a:r>
            <a:r>
              <a:rPr lang="en-US" dirty="0" err="1"/>
              <a:t>didik</a:t>
            </a:r>
            <a:r>
              <a:rPr lang="en-US" dirty="0"/>
              <a:t> </a:t>
            </a:r>
            <a:r>
              <a:rPr lang="en-US" dirty="0" err="1"/>
              <a:t>dalam</a:t>
            </a:r>
            <a:r>
              <a:rPr lang="en-US" dirty="0"/>
              <a:t> </a:t>
            </a:r>
            <a:r>
              <a:rPr lang="en-US" dirty="0" err="1"/>
              <a:t>bentuk</a:t>
            </a:r>
            <a:r>
              <a:rPr lang="en-US" dirty="0"/>
              <a:t> </a:t>
            </a:r>
            <a:r>
              <a:rPr lang="en-US" dirty="0" err="1"/>
              <a:t>portofolio</a:t>
            </a:r>
            <a:r>
              <a:rPr lang="en-US" dirty="0"/>
              <a:t> </a:t>
            </a:r>
            <a:r>
              <a:rPr lang="en-US" dirty="0" err="1"/>
              <a:t>dokumentasi</a:t>
            </a:r>
            <a:r>
              <a:rPr lang="en-US" dirty="0"/>
              <a:t>. </a:t>
            </a:r>
            <a:endParaRPr lang="en-US" dirty="0" smtClean="0"/>
          </a:p>
          <a:p>
            <a:r>
              <a:rPr lang="en-US" dirty="0" err="1" smtClean="0"/>
              <a:t>Dokumen</a:t>
            </a:r>
            <a:r>
              <a:rPr lang="en-US" dirty="0" smtClean="0"/>
              <a:t> </a:t>
            </a:r>
            <a:r>
              <a:rPr lang="en-US" dirty="0" err="1"/>
              <a:t>hasil</a:t>
            </a:r>
            <a:r>
              <a:rPr lang="en-US" dirty="0"/>
              <a:t> </a:t>
            </a:r>
            <a:r>
              <a:rPr lang="en-US" dirty="0" err="1"/>
              <a:t>penilaian</a:t>
            </a:r>
            <a:r>
              <a:rPr lang="en-US" dirty="0"/>
              <a:t> </a:t>
            </a:r>
            <a:r>
              <a:rPr lang="en-US" dirty="0" err="1" smtClean="0"/>
              <a:t>ini</a:t>
            </a:r>
            <a:r>
              <a:rPr lang="en-US" dirty="0" smtClean="0"/>
              <a:t> </a:t>
            </a:r>
            <a:r>
              <a:rPr lang="en-US" dirty="0" err="1" smtClean="0"/>
              <a:t>menggambarkan</a:t>
            </a:r>
            <a:r>
              <a:rPr lang="en-US" dirty="0" smtClean="0"/>
              <a:t> </a:t>
            </a:r>
            <a:r>
              <a:rPr lang="en-US" dirty="0" err="1"/>
              <a:t>perkembangan</a:t>
            </a:r>
            <a:r>
              <a:rPr lang="en-US" dirty="0"/>
              <a:t> </a:t>
            </a:r>
            <a:r>
              <a:rPr lang="en-US" dirty="0" err="1"/>
              <a:t>kompetensi</a:t>
            </a:r>
            <a:r>
              <a:rPr lang="en-US" dirty="0"/>
              <a:t> </a:t>
            </a:r>
            <a:r>
              <a:rPr lang="en-US" dirty="0" err="1"/>
              <a:t>keterampilan</a:t>
            </a:r>
            <a:r>
              <a:rPr lang="en-US" dirty="0"/>
              <a:t> </a:t>
            </a:r>
            <a:r>
              <a:rPr lang="en-US" dirty="0" err="1"/>
              <a:t>peserta</a:t>
            </a:r>
            <a:r>
              <a:rPr lang="en-US" dirty="0"/>
              <a:t> </a:t>
            </a:r>
            <a:r>
              <a:rPr lang="en-US" dirty="0" err="1"/>
              <a:t>didik</a:t>
            </a:r>
            <a:r>
              <a:rPr lang="en-US" dirty="0"/>
              <a:t> </a:t>
            </a:r>
            <a:r>
              <a:rPr lang="en-US" dirty="0" err="1" smtClean="0"/>
              <a:t>secara</a:t>
            </a:r>
            <a:r>
              <a:rPr lang="en-US" dirty="0" smtClean="0"/>
              <a:t> </a:t>
            </a:r>
            <a:r>
              <a:rPr lang="en-US" dirty="0" err="1" smtClean="0"/>
              <a:t>keseluruhan</a:t>
            </a:r>
            <a:r>
              <a:rPr lang="en-US" dirty="0" smtClean="0"/>
              <a:t> </a:t>
            </a:r>
            <a:r>
              <a:rPr lang="en-US" dirty="0"/>
              <a:t>yang </a:t>
            </a:r>
            <a:r>
              <a:rPr lang="en-US" dirty="0" err="1"/>
              <a:t>digunakan</a:t>
            </a:r>
            <a:r>
              <a:rPr lang="en-US" dirty="0"/>
              <a:t> </a:t>
            </a:r>
            <a:r>
              <a:rPr lang="en-US" dirty="0" err="1"/>
              <a:t>untuk</a:t>
            </a:r>
            <a:r>
              <a:rPr lang="en-US" dirty="0"/>
              <a:t>: </a:t>
            </a:r>
            <a:endParaRPr lang="en-US" dirty="0" smtClean="0"/>
          </a:p>
          <a:p>
            <a:pPr marL="514350" indent="-514350">
              <a:buAutoNum type="arabicParenBoth"/>
            </a:pPr>
            <a:r>
              <a:rPr lang="en-US" dirty="0" err="1" smtClean="0"/>
              <a:t>mengetahui</a:t>
            </a:r>
            <a:r>
              <a:rPr lang="en-US" dirty="0" smtClean="0"/>
              <a:t> </a:t>
            </a:r>
            <a:r>
              <a:rPr lang="en-US" dirty="0" err="1"/>
              <a:t>perkembangan</a:t>
            </a:r>
            <a:r>
              <a:rPr lang="en-US" dirty="0"/>
              <a:t> </a:t>
            </a:r>
            <a:r>
              <a:rPr lang="en-US" dirty="0" err="1" smtClean="0"/>
              <a:t>kompetensi</a:t>
            </a:r>
            <a:r>
              <a:rPr lang="en-US" dirty="0" smtClean="0"/>
              <a:t> </a:t>
            </a:r>
            <a:r>
              <a:rPr lang="en-US" dirty="0" err="1" smtClean="0"/>
              <a:t>keterampilan</a:t>
            </a:r>
            <a:r>
              <a:rPr lang="en-US" dirty="0" smtClean="0"/>
              <a:t> </a:t>
            </a:r>
            <a:r>
              <a:rPr lang="en-US" dirty="0" err="1"/>
              <a:t>peserta</a:t>
            </a:r>
            <a:r>
              <a:rPr lang="en-US" dirty="0"/>
              <a:t> </a:t>
            </a:r>
            <a:r>
              <a:rPr lang="en-US" dirty="0" err="1"/>
              <a:t>didik</a:t>
            </a:r>
            <a:r>
              <a:rPr lang="en-US" dirty="0"/>
              <a:t>; </a:t>
            </a:r>
            <a:endParaRPr lang="en-US" dirty="0" smtClean="0"/>
          </a:p>
          <a:p>
            <a:pPr marL="0" indent="0">
              <a:buNone/>
            </a:pPr>
            <a:r>
              <a:rPr lang="en-US" dirty="0" smtClean="0"/>
              <a:t>(</a:t>
            </a:r>
            <a:r>
              <a:rPr lang="en-US" dirty="0"/>
              <a:t>2) </a:t>
            </a:r>
            <a:r>
              <a:rPr lang="en-US" dirty="0" err="1"/>
              <a:t>umpan</a:t>
            </a:r>
            <a:r>
              <a:rPr lang="en-US" dirty="0"/>
              <a:t> </a:t>
            </a:r>
            <a:r>
              <a:rPr lang="en-US" dirty="0" err="1"/>
              <a:t>balik</a:t>
            </a:r>
            <a:r>
              <a:rPr lang="en-US" dirty="0"/>
              <a:t> </a:t>
            </a:r>
            <a:r>
              <a:rPr lang="en-US" dirty="0" err="1"/>
              <a:t>dalam</a:t>
            </a:r>
            <a:r>
              <a:rPr lang="en-US" dirty="0"/>
              <a:t> </a:t>
            </a:r>
            <a:r>
              <a:rPr lang="en-US" dirty="0" err="1"/>
              <a:t>memperbaiki</a:t>
            </a:r>
            <a:r>
              <a:rPr lang="en-US" dirty="0"/>
              <a:t> proses </a:t>
            </a:r>
            <a:r>
              <a:rPr lang="en-US" dirty="0" err="1" smtClean="0"/>
              <a:t>pembelajaran</a:t>
            </a:r>
            <a:r>
              <a:rPr lang="en-US" dirty="0" smtClean="0"/>
              <a:t> agar </a:t>
            </a:r>
            <a:r>
              <a:rPr lang="en-US" dirty="0" err="1"/>
              <a:t>pembelajaran</a:t>
            </a:r>
            <a:r>
              <a:rPr lang="en-US" dirty="0"/>
              <a:t> </a:t>
            </a:r>
            <a:r>
              <a:rPr lang="en-US" dirty="0" err="1"/>
              <a:t>menjadi</a:t>
            </a:r>
            <a:r>
              <a:rPr lang="en-US" dirty="0"/>
              <a:t> </a:t>
            </a:r>
            <a:r>
              <a:rPr lang="en-US" dirty="0" err="1"/>
              <a:t>lebih</a:t>
            </a:r>
            <a:r>
              <a:rPr lang="en-US" dirty="0"/>
              <a:t> </a:t>
            </a:r>
            <a:r>
              <a:rPr lang="en-US" dirty="0" err="1"/>
              <a:t>efektif</a:t>
            </a:r>
            <a:r>
              <a:rPr lang="en-US" dirty="0"/>
              <a:t> dan </a:t>
            </a:r>
            <a:r>
              <a:rPr lang="en-US" dirty="0" err="1"/>
              <a:t>bermakna</a:t>
            </a:r>
            <a:r>
              <a:rPr lang="en-US" dirty="0"/>
              <a:t>; </a:t>
            </a:r>
            <a:r>
              <a:rPr lang="en-US" dirty="0" err="1"/>
              <a:t>dan</a:t>
            </a:r>
            <a:r>
              <a:rPr lang="en-US" dirty="0"/>
              <a:t> </a:t>
            </a:r>
            <a:endParaRPr lang="en-US" dirty="0" smtClean="0"/>
          </a:p>
          <a:p>
            <a:pPr marL="0" indent="0">
              <a:buNone/>
            </a:pPr>
            <a:r>
              <a:rPr lang="en-US" dirty="0" smtClean="0"/>
              <a:t>(</a:t>
            </a:r>
            <a:r>
              <a:rPr lang="en-US" dirty="0"/>
              <a:t>3) </a:t>
            </a:r>
            <a:r>
              <a:rPr lang="en-US" dirty="0" err="1"/>
              <a:t>melakukan</a:t>
            </a:r>
            <a:r>
              <a:rPr lang="en-US" dirty="0"/>
              <a:t> </a:t>
            </a:r>
            <a:r>
              <a:rPr lang="en-US" dirty="0" err="1"/>
              <a:t>refleksi</a:t>
            </a:r>
            <a:r>
              <a:rPr lang="en-US" dirty="0"/>
              <a:t> </a:t>
            </a:r>
            <a:r>
              <a:rPr lang="en-US" dirty="0" err="1" smtClean="0"/>
              <a:t>dan</a:t>
            </a:r>
            <a:r>
              <a:rPr lang="en-US" dirty="0" smtClean="0"/>
              <a:t> </a:t>
            </a:r>
            <a:r>
              <a:rPr lang="en-US" dirty="0" err="1" smtClean="0"/>
              <a:t>perbaikan</a:t>
            </a:r>
            <a:r>
              <a:rPr lang="en-US" dirty="0" smtClean="0"/>
              <a:t> </a:t>
            </a:r>
            <a:r>
              <a:rPr lang="en-US" dirty="0" err="1"/>
              <a:t>terhadap</a:t>
            </a:r>
            <a:r>
              <a:rPr lang="en-US" dirty="0"/>
              <a:t> </a:t>
            </a:r>
            <a:r>
              <a:rPr lang="en-US" dirty="0" err="1"/>
              <a:t>pembelajaran</a:t>
            </a:r>
            <a:r>
              <a:rPr lang="en-US" dirty="0"/>
              <a:t>. </a:t>
            </a:r>
          </a:p>
          <a:p>
            <a:pPr marL="0" indent="0">
              <a:buNone/>
            </a:pPr>
            <a:r>
              <a:rPr lang="en-US" dirty="0" smtClean="0"/>
              <a:t> </a:t>
            </a:r>
            <a:endParaRPr lang="en-US" dirty="0"/>
          </a:p>
        </p:txBody>
      </p:sp>
    </p:spTree>
    <p:extLst>
      <p:ext uri="{BB962C8B-B14F-4D97-AF65-F5344CB8AC3E}">
        <p14:creationId xmlns:p14="http://schemas.microsoft.com/office/powerpoint/2010/main" val="277368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2341-E450-4626-8064-EFC60A3D4053}"/>
              </a:ext>
            </a:extLst>
          </p:cNvPr>
          <p:cNvSpPr>
            <a:spLocks noGrp="1"/>
          </p:cNvSpPr>
          <p:nvPr>
            <p:ph type="title"/>
          </p:nvPr>
        </p:nvSpPr>
        <p:spPr>
          <a:xfrm>
            <a:off x="838200" y="128362"/>
            <a:ext cx="10515600" cy="745218"/>
          </a:xfrm>
        </p:spPr>
        <p:txBody>
          <a:bodyPr/>
          <a:lstStyle/>
          <a:p>
            <a:r>
              <a:rPr lang="en-US" dirty="0"/>
              <a:t>PENILAIAN SIKAP</a:t>
            </a:r>
          </a:p>
        </p:txBody>
      </p:sp>
      <p:sp>
        <p:nvSpPr>
          <p:cNvPr id="3" name="Content Placeholder 2">
            <a:extLst>
              <a:ext uri="{FF2B5EF4-FFF2-40B4-BE49-F238E27FC236}">
                <a16:creationId xmlns:a16="http://schemas.microsoft.com/office/drawing/2014/main" id="{98718190-1857-460A-B4B8-A4D64A2E8200}"/>
              </a:ext>
            </a:extLst>
          </p:cNvPr>
          <p:cNvSpPr>
            <a:spLocks noGrp="1"/>
          </p:cNvSpPr>
          <p:nvPr>
            <p:ph idx="1"/>
          </p:nvPr>
        </p:nvSpPr>
        <p:spPr>
          <a:xfrm>
            <a:off x="838200" y="1183821"/>
            <a:ext cx="10515600" cy="5429250"/>
          </a:xfrm>
        </p:spPr>
        <p:txBody>
          <a:bodyPr>
            <a:normAutofit fontScale="92500" lnSpcReduction="10000"/>
          </a:bodyPr>
          <a:lstStyle/>
          <a:p>
            <a:pPr marL="0" indent="0">
              <a:buNone/>
            </a:pPr>
            <a:r>
              <a:rPr lang="en-US" dirty="0" err="1" smtClean="0"/>
              <a:t>Sikap</a:t>
            </a:r>
            <a:r>
              <a:rPr lang="en-US" dirty="0" smtClean="0"/>
              <a:t> </a:t>
            </a:r>
            <a:r>
              <a:rPr lang="en-US" dirty="0" err="1" smtClean="0"/>
              <a:t>merupakan</a:t>
            </a:r>
            <a:r>
              <a:rPr lang="en-US" dirty="0" smtClean="0"/>
              <a:t> </a:t>
            </a:r>
            <a:r>
              <a:rPr lang="en-US" dirty="0" err="1" smtClean="0"/>
              <a:t>kecenderungan</a:t>
            </a:r>
            <a:r>
              <a:rPr lang="en-US" dirty="0" smtClean="0"/>
              <a:t> </a:t>
            </a:r>
            <a:r>
              <a:rPr lang="en-US" dirty="0" err="1"/>
              <a:t>seseorang</a:t>
            </a:r>
            <a:r>
              <a:rPr lang="en-US" dirty="0"/>
              <a:t> </a:t>
            </a:r>
            <a:r>
              <a:rPr lang="en-US" dirty="0" err="1"/>
              <a:t>dalam</a:t>
            </a:r>
            <a:r>
              <a:rPr lang="en-US" dirty="0"/>
              <a:t> </a:t>
            </a:r>
            <a:r>
              <a:rPr lang="en-US" dirty="0" err="1"/>
              <a:t>merespon</a:t>
            </a:r>
            <a:r>
              <a:rPr lang="en-US" dirty="0"/>
              <a:t> </a:t>
            </a:r>
            <a:r>
              <a:rPr lang="en-US" dirty="0" err="1"/>
              <a:t>sesuatu</a:t>
            </a:r>
            <a:r>
              <a:rPr lang="en-US" dirty="0"/>
              <a:t>/</a:t>
            </a:r>
            <a:r>
              <a:rPr lang="en-US" dirty="0" err="1"/>
              <a:t>objek</a:t>
            </a:r>
            <a:r>
              <a:rPr lang="en-US" dirty="0"/>
              <a:t>. </a:t>
            </a:r>
            <a:r>
              <a:rPr lang="en-US" dirty="0" err="1"/>
              <a:t>Sikap</a:t>
            </a:r>
            <a:r>
              <a:rPr lang="en-US" dirty="0"/>
              <a:t> </a:t>
            </a:r>
            <a:r>
              <a:rPr lang="en-US" dirty="0" err="1"/>
              <a:t>juga</a:t>
            </a:r>
            <a:r>
              <a:rPr lang="en-US" dirty="0"/>
              <a:t> </a:t>
            </a:r>
            <a:r>
              <a:rPr lang="en-US" dirty="0" err="1"/>
              <a:t>sebagai</a:t>
            </a:r>
            <a:r>
              <a:rPr lang="en-US" dirty="0"/>
              <a:t> </a:t>
            </a:r>
            <a:r>
              <a:rPr lang="en-US" dirty="0" err="1"/>
              <a:t>ekspresi</a:t>
            </a:r>
            <a:r>
              <a:rPr lang="en-US" dirty="0"/>
              <a:t> </a:t>
            </a:r>
            <a:r>
              <a:rPr lang="en-US" dirty="0" err="1"/>
              <a:t>dari</a:t>
            </a:r>
            <a:r>
              <a:rPr lang="en-US" dirty="0"/>
              <a:t> </a:t>
            </a:r>
            <a:r>
              <a:rPr lang="en-US" dirty="0" err="1"/>
              <a:t>nilai-nilai</a:t>
            </a:r>
            <a:r>
              <a:rPr lang="en-US" dirty="0"/>
              <a:t> </a:t>
            </a:r>
            <a:r>
              <a:rPr lang="en-US" dirty="0" err="1"/>
              <a:t>atau</a:t>
            </a:r>
            <a:r>
              <a:rPr lang="en-US" dirty="0"/>
              <a:t> </a:t>
            </a:r>
            <a:r>
              <a:rPr lang="en-US" dirty="0" err="1"/>
              <a:t>pandangan</a:t>
            </a:r>
            <a:r>
              <a:rPr lang="en-US" dirty="0"/>
              <a:t> </a:t>
            </a:r>
            <a:r>
              <a:rPr lang="en-US" dirty="0" err="1"/>
              <a:t>hidup</a:t>
            </a:r>
            <a:r>
              <a:rPr lang="en-US" dirty="0"/>
              <a:t> yang </a:t>
            </a:r>
            <a:r>
              <a:rPr lang="en-US" dirty="0" err="1"/>
              <a:t>dimiliki</a:t>
            </a:r>
            <a:r>
              <a:rPr lang="en-US" dirty="0"/>
              <a:t> </a:t>
            </a:r>
            <a:r>
              <a:rPr lang="en-US" dirty="0" err="1"/>
              <a:t>oleh</a:t>
            </a:r>
            <a:r>
              <a:rPr lang="en-US" dirty="0"/>
              <a:t> </a:t>
            </a:r>
            <a:r>
              <a:rPr lang="en-US" dirty="0" err="1"/>
              <a:t>seseorang</a:t>
            </a:r>
            <a:r>
              <a:rPr lang="en-US" dirty="0"/>
              <a:t>. </a:t>
            </a:r>
            <a:endParaRPr lang="en-US" dirty="0" smtClean="0"/>
          </a:p>
          <a:p>
            <a:pPr marL="0" indent="0">
              <a:buNone/>
            </a:pPr>
            <a:r>
              <a:rPr lang="en-GB" dirty="0" err="1" smtClean="0"/>
              <a:t>Dalam</a:t>
            </a:r>
            <a:r>
              <a:rPr lang="en-GB" dirty="0" smtClean="0"/>
              <a:t> </a:t>
            </a:r>
            <a:r>
              <a:rPr lang="en-GB" dirty="0" err="1" smtClean="0"/>
              <a:t>pembelajaran</a:t>
            </a:r>
            <a:r>
              <a:rPr lang="en-GB" dirty="0" smtClean="0"/>
              <a:t>, </a:t>
            </a:r>
            <a:r>
              <a:rPr lang="en-GB" dirty="0" err="1" smtClean="0"/>
              <a:t>penilaian</a:t>
            </a:r>
            <a:r>
              <a:rPr lang="en-GB" dirty="0" smtClean="0"/>
              <a:t> </a:t>
            </a:r>
            <a:r>
              <a:rPr lang="en-GB" dirty="0" err="1" smtClean="0"/>
              <a:t>sikap</a:t>
            </a:r>
            <a:r>
              <a:rPr lang="en-GB" dirty="0" smtClean="0"/>
              <a:t> </a:t>
            </a:r>
            <a:r>
              <a:rPr lang="en-GB" dirty="0" err="1" smtClean="0"/>
              <a:t>diarahkan</a:t>
            </a:r>
            <a:r>
              <a:rPr lang="en-GB" dirty="0" smtClean="0"/>
              <a:t> </a:t>
            </a:r>
            <a:r>
              <a:rPr lang="en-GB" dirty="0" err="1" smtClean="0"/>
              <a:t>pada</a:t>
            </a:r>
            <a:r>
              <a:rPr lang="en-GB" dirty="0" smtClean="0"/>
              <a:t> </a:t>
            </a:r>
            <a:r>
              <a:rPr lang="en-GB" dirty="0" err="1" smtClean="0"/>
              <a:t>penilaian</a:t>
            </a:r>
            <a:r>
              <a:rPr lang="en-GB" dirty="0" smtClean="0"/>
              <a:t> </a:t>
            </a:r>
            <a:r>
              <a:rPr lang="en-GB" dirty="0" err="1" smtClean="0"/>
              <a:t>karakter</a:t>
            </a:r>
            <a:r>
              <a:rPr lang="en-GB" dirty="0" smtClean="0"/>
              <a:t>.</a:t>
            </a:r>
            <a:endParaRPr lang="en-US" dirty="0" smtClean="0"/>
          </a:p>
          <a:p>
            <a:pPr marL="0" indent="0">
              <a:buNone/>
            </a:pPr>
            <a:r>
              <a:rPr lang="en-US" dirty="0" err="1" smtClean="0"/>
              <a:t>Karakter</a:t>
            </a:r>
            <a:r>
              <a:rPr lang="en-US" dirty="0" smtClean="0"/>
              <a:t> </a:t>
            </a:r>
            <a:r>
              <a:rPr lang="en-US" dirty="0" err="1"/>
              <a:t>adalah</a:t>
            </a:r>
            <a:r>
              <a:rPr lang="en-US" dirty="0"/>
              <a:t> </a:t>
            </a:r>
            <a:r>
              <a:rPr lang="en-US" dirty="0" err="1"/>
              <a:t>pola</a:t>
            </a:r>
            <a:r>
              <a:rPr lang="en-US" dirty="0"/>
              <a:t> </a:t>
            </a:r>
            <a:r>
              <a:rPr lang="en-US" dirty="0" err="1"/>
              <a:t>perilaku</a:t>
            </a:r>
            <a:r>
              <a:rPr lang="en-US" dirty="0"/>
              <a:t> yang </a:t>
            </a:r>
            <a:r>
              <a:rPr lang="en-US" dirty="0" err="1"/>
              <a:t>bersifat</a:t>
            </a:r>
            <a:r>
              <a:rPr lang="en-US" dirty="0"/>
              <a:t> individual </a:t>
            </a:r>
            <a:r>
              <a:rPr lang="en-US" dirty="0" err="1"/>
              <a:t>mengenai</a:t>
            </a:r>
            <a:r>
              <a:rPr lang="en-US" dirty="0"/>
              <a:t> </a:t>
            </a:r>
            <a:r>
              <a:rPr lang="en-US" dirty="0" err="1"/>
              <a:t>keadaan</a:t>
            </a:r>
            <a:r>
              <a:rPr lang="en-US" dirty="0"/>
              <a:t> moral </a:t>
            </a:r>
            <a:r>
              <a:rPr lang="en-US" dirty="0" err="1"/>
              <a:t>seseorang</a:t>
            </a:r>
            <a:r>
              <a:rPr lang="en-US" dirty="0"/>
              <a:t>. </a:t>
            </a:r>
          </a:p>
          <a:p>
            <a:pPr marL="0" indent="0">
              <a:buNone/>
            </a:pPr>
            <a:r>
              <a:rPr lang="en-US" dirty="0" err="1"/>
              <a:t>Secara</a:t>
            </a:r>
            <a:r>
              <a:rPr lang="en-US" dirty="0"/>
              <a:t> </a:t>
            </a:r>
            <a:r>
              <a:rPr lang="en-US" dirty="0" err="1"/>
              <a:t>umum</a:t>
            </a:r>
            <a:r>
              <a:rPr lang="en-US" dirty="0"/>
              <a:t> '</a:t>
            </a:r>
            <a:r>
              <a:rPr lang="en-US" dirty="0" err="1"/>
              <a:t>karakter</a:t>
            </a:r>
            <a:r>
              <a:rPr lang="en-US" dirty="0"/>
              <a:t>' </a:t>
            </a:r>
            <a:r>
              <a:rPr lang="en-US" dirty="0" err="1"/>
              <a:t>dapat</a:t>
            </a:r>
            <a:r>
              <a:rPr lang="en-US" dirty="0"/>
              <a:t> </a:t>
            </a:r>
            <a:r>
              <a:rPr lang="en-US" dirty="0" err="1"/>
              <a:t>diartikan</a:t>
            </a:r>
            <a:r>
              <a:rPr lang="en-US" dirty="0"/>
              <a:t> </a:t>
            </a:r>
            <a:r>
              <a:rPr lang="en-US" dirty="0" err="1"/>
              <a:t>sebagai</a:t>
            </a:r>
            <a:r>
              <a:rPr lang="en-US" dirty="0"/>
              <a:t> </a:t>
            </a:r>
            <a:r>
              <a:rPr lang="en-US" dirty="0" err="1"/>
              <a:t>suatu</a:t>
            </a:r>
            <a:r>
              <a:rPr lang="en-US" dirty="0"/>
              <a:t> </a:t>
            </a:r>
            <a:r>
              <a:rPr lang="en-US" dirty="0" err="1"/>
              <a:t>kualitas</a:t>
            </a:r>
            <a:r>
              <a:rPr lang="en-US" dirty="0"/>
              <a:t> moral dan </a:t>
            </a:r>
            <a:r>
              <a:rPr lang="en-US" dirty="0" err="1"/>
              <a:t>perilaku</a:t>
            </a:r>
            <a:r>
              <a:rPr lang="en-US" dirty="0"/>
              <a:t> </a:t>
            </a:r>
            <a:r>
              <a:rPr lang="en-US" dirty="0" err="1"/>
              <a:t>pribadi</a:t>
            </a:r>
            <a:r>
              <a:rPr lang="en-US" dirty="0"/>
              <a:t> </a:t>
            </a:r>
            <a:r>
              <a:rPr lang="en-US" dirty="0" err="1"/>
              <a:t>seseorang</a:t>
            </a:r>
            <a:r>
              <a:rPr lang="en-US" dirty="0"/>
              <a:t> yang </a:t>
            </a:r>
            <a:r>
              <a:rPr lang="en-US" dirty="0" err="1"/>
              <a:t>membedakan</a:t>
            </a:r>
            <a:r>
              <a:rPr lang="en-US" dirty="0"/>
              <a:t> </a:t>
            </a:r>
            <a:r>
              <a:rPr lang="en-US" dirty="0" err="1"/>
              <a:t>dirinya</a:t>
            </a:r>
            <a:r>
              <a:rPr lang="en-US" dirty="0"/>
              <a:t> </a:t>
            </a:r>
            <a:r>
              <a:rPr lang="en-US" dirty="0" err="1"/>
              <a:t>dengan</a:t>
            </a:r>
            <a:r>
              <a:rPr lang="en-US" dirty="0"/>
              <a:t> orang lain (</a:t>
            </a:r>
            <a:r>
              <a:rPr lang="en-US" dirty="0" err="1"/>
              <a:t>Homiak</a:t>
            </a:r>
            <a:r>
              <a:rPr lang="en-US" dirty="0"/>
              <a:t>, 2007).</a:t>
            </a:r>
          </a:p>
          <a:p>
            <a:pPr marL="0" indent="0">
              <a:buNone/>
            </a:pPr>
            <a:endParaRPr lang="en-US" dirty="0"/>
          </a:p>
          <a:p>
            <a:pPr marL="0" indent="0">
              <a:buNone/>
            </a:pPr>
            <a:r>
              <a:rPr lang="en-US" dirty="0"/>
              <a:t>Kevin Ryan dan Karen Bohlin (2000) </a:t>
            </a:r>
            <a:r>
              <a:rPr lang="en-US" dirty="0" err="1"/>
              <a:t>memandang</a:t>
            </a:r>
            <a:r>
              <a:rPr lang="en-US" dirty="0"/>
              <a:t> </a:t>
            </a:r>
            <a:r>
              <a:rPr lang="en-US" dirty="0" err="1"/>
              <a:t>karakter</a:t>
            </a:r>
            <a:r>
              <a:rPr lang="en-US" dirty="0"/>
              <a:t> </a:t>
            </a:r>
            <a:r>
              <a:rPr lang="en-US" dirty="0" err="1"/>
              <a:t>sebagai</a:t>
            </a:r>
            <a:r>
              <a:rPr lang="en-US" dirty="0"/>
              <a:t> </a:t>
            </a:r>
            <a:r>
              <a:rPr lang="en-US" dirty="0" err="1"/>
              <a:t>kebiasaan</a:t>
            </a:r>
            <a:r>
              <a:rPr lang="en-US" dirty="0"/>
              <a:t> </a:t>
            </a:r>
            <a:r>
              <a:rPr lang="en-US" dirty="0" err="1"/>
              <a:t>atau</a:t>
            </a:r>
            <a:r>
              <a:rPr lang="en-US" dirty="0"/>
              <a:t> </a:t>
            </a:r>
            <a:r>
              <a:rPr lang="en-US" dirty="0" err="1"/>
              <a:t>kecenderungan</a:t>
            </a:r>
            <a:r>
              <a:rPr lang="en-US" dirty="0"/>
              <a:t> </a:t>
            </a:r>
            <a:r>
              <a:rPr lang="en-US" dirty="0" err="1"/>
              <a:t>seseorang</a:t>
            </a:r>
            <a:r>
              <a:rPr lang="en-US" dirty="0"/>
              <a:t> </a:t>
            </a:r>
            <a:r>
              <a:rPr lang="en-US" dirty="0" err="1"/>
              <a:t>ketika</a:t>
            </a:r>
            <a:r>
              <a:rPr lang="en-US" dirty="0"/>
              <a:t> </a:t>
            </a:r>
            <a:r>
              <a:rPr lang="en-US" dirty="0" err="1"/>
              <a:t>memberi</a:t>
            </a:r>
            <a:r>
              <a:rPr lang="en-US" dirty="0"/>
              <a:t> </a:t>
            </a:r>
            <a:r>
              <a:rPr lang="en-US" dirty="0" err="1"/>
              <a:t>respon</a:t>
            </a:r>
            <a:r>
              <a:rPr lang="en-US" dirty="0"/>
              <a:t> </a:t>
            </a:r>
            <a:r>
              <a:rPr lang="en-US" dirty="0" err="1"/>
              <a:t>perilaku</a:t>
            </a:r>
            <a:r>
              <a:rPr lang="en-US" dirty="0"/>
              <a:t> </a:t>
            </a:r>
            <a:r>
              <a:rPr lang="en-US" dirty="0" err="1"/>
              <a:t>terhadap</a:t>
            </a:r>
            <a:r>
              <a:rPr lang="en-US" dirty="0"/>
              <a:t> </a:t>
            </a:r>
            <a:r>
              <a:rPr lang="en-US" dirty="0" err="1"/>
              <a:t>keinginan</a:t>
            </a:r>
            <a:r>
              <a:rPr lang="en-US" dirty="0"/>
              <a:t>, </a:t>
            </a:r>
            <a:r>
              <a:rPr lang="en-US" dirty="0" err="1"/>
              <a:t>tantangan</a:t>
            </a:r>
            <a:r>
              <a:rPr lang="en-US" dirty="0"/>
              <a:t>, dan </a:t>
            </a:r>
            <a:r>
              <a:rPr lang="en-US" dirty="0" err="1"/>
              <a:t>kesempatan</a:t>
            </a:r>
            <a:r>
              <a:rPr lang="en-US" dirty="0"/>
              <a:t> yang </a:t>
            </a:r>
            <a:r>
              <a:rPr lang="en-US" dirty="0" err="1"/>
              <a:t>dihadapi</a:t>
            </a:r>
            <a:r>
              <a:rPr lang="en-US" dirty="0"/>
              <a:t>.</a:t>
            </a: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8145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2E9D-37CF-4A27-AD30-5C42F502B32D}"/>
              </a:ext>
            </a:extLst>
          </p:cNvPr>
          <p:cNvSpPr>
            <a:spLocks noGrp="1"/>
          </p:cNvSpPr>
          <p:nvPr>
            <p:ph type="title"/>
          </p:nvPr>
        </p:nvSpPr>
        <p:spPr>
          <a:xfrm>
            <a:off x="838200" y="365125"/>
            <a:ext cx="10515600" cy="663575"/>
          </a:xfrm>
        </p:spPr>
        <p:txBody>
          <a:bodyPr>
            <a:normAutofit fontScale="90000"/>
          </a:bodyPr>
          <a:lstStyle/>
          <a:p>
            <a:r>
              <a:rPr lang="en-US" dirty="0" smtClean="0"/>
              <a:t>PRINSIP PENILAIAN </a:t>
            </a:r>
            <a:r>
              <a:rPr lang="en-US" dirty="0"/>
              <a:t>KARAKTER</a:t>
            </a:r>
          </a:p>
        </p:txBody>
      </p:sp>
      <p:sp>
        <p:nvSpPr>
          <p:cNvPr id="3" name="Content Placeholder 2">
            <a:extLst>
              <a:ext uri="{FF2B5EF4-FFF2-40B4-BE49-F238E27FC236}">
                <a16:creationId xmlns:a16="http://schemas.microsoft.com/office/drawing/2014/main" id="{AA98B97D-936A-4062-A0D3-6DE6620B7043}"/>
              </a:ext>
            </a:extLst>
          </p:cNvPr>
          <p:cNvSpPr>
            <a:spLocks noGrp="1"/>
          </p:cNvSpPr>
          <p:nvPr>
            <p:ph idx="1"/>
          </p:nvPr>
        </p:nvSpPr>
        <p:spPr>
          <a:xfrm>
            <a:off x="838200" y="1028700"/>
            <a:ext cx="10515600" cy="5576207"/>
          </a:xfrm>
        </p:spPr>
        <p:txBody>
          <a:bodyPr>
            <a:normAutofit fontScale="85000" lnSpcReduction="10000"/>
          </a:bodyPr>
          <a:lstStyle/>
          <a:p>
            <a:pPr marL="355600" indent="-355600">
              <a:buNone/>
            </a:pPr>
            <a:r>
              <a:rPr lang="en-US" dirty="0" smtClean="0"/>
              <a:t>1</a:t>
            </a:r>
            <a:r>
              <a:rPr lang="en-US" dirty="0"/>
              <a:t>. </a:t>
            </a:r>
            <a:r>
              <a:rPr lang="en-US" dirty="0" err="1"/>
              <a:t>Terintegrasi</a:t>
            </a:r>
            <a:r>
              <a:rPr lang="en-US" dirty="0"/>
              <a:t> </a:t>
            </a:r>
            <a:r>
              <a:rPr lang="en-US" dirty="0" err="1"/>
              <a:t>dengan</a:t>
            </a:r>
            <a:r>
              <a:rPr lang="en-US" dirty="0"/>
              <a:t> </a:t>
            </a:r>
            <a:r>
              <a:rPr lang="en-US" dirty="0" err="1"/>
              <a:t>aktivitas</a:t>
            </a:r>
            <a:r>
              <a:rPr lang="en-US" dirty="0"/>
              <a:t> </a:t>
            </a:r>
            <a:r>
              <a:rPr lang="en-US" dirty="0" err="1"/>
              <a:t>belajar</a:t>
            </a:r>
            <a:r>
              <a:rPr lang="en-US" dirty="0"/>
              <a:t> </a:t>
            </a:r>
            <a:r>
              <a:rPr lang="en-US" dirty="0" err="1"/>
              <a:t>peserta</a:t>
            </a:r>
            <a:r>
              <a:rPr lang="en-US" dirty="0"/>
              <a:t> </a:t>
            </a:r>
            <a:r>
              <a:rPr lang="en-US" dirty="0" err="1"/>
              <a:t>didik</a:t>
            </a:r>
            <a:r>
              <a:rPr lang="en-US" dirty="0"/>
              <a:t> </a:t>
            </a:r>
            <a:r>
              <a:rPr lang="en-US" dirty="0" err="1"/>
              <a:t>sehari-hari</a:t>
            </a:r>
            <a:r>
              <a:rPr lang="en-US" dirty="0"/>
              <a:t> </a:t>
            </a:r>
            <a:r>
              <a:rPr lang="en-US" dirty="0" err="1"/>
              <a:t>dalam</a:t>
            </a:r>
            <a:r>
              <a:rPr lang="en-US" dirty="0"/>
              <a:t> </a:t>
            </a:r>
            <a:r>
              <a:rPr lang="en-US" dirty="0" err="1"/>
              <a:t>pembelajaran</a:t>
            </a:r>
            <a:r>
              <a:rPr lang="en-US" dirty="0"/>
              <a:t>, </a:t>
            </a:r>
            <a:r>
              <a:rPr lang="en-US" dirty="0" err="1"/>
              <a:t>baik</a:t>
            </a:r>
            <a:r>
              <a:rPr lang="en-US" dirty="0"/>
              <a:t> di </a:t>
            </a:r>
            <a:r>
              <a:rPr lang="en-US" dirty="0" err="1"/>
              <a:t>kelas</a:t>
            </a:r>
            <a:r>
              <a:rPr lang="en-US" dirty="0"/>
              <a:t> </a:t>
            </a:r>
            <a:r>
              <a:rPr lang="en-US" dirty="0" err="1"/>
              <a:t>maupun</a:t>
            </a:r>
            <a:r>
              <a:rPr lang="en-US" dirty="0"/>
              <a:t> di </a:t>
            </a:r>
            <a:r>
              <a:rPr lang="en-US" dirty="0" err="1"/>
              <a:t>lingkungan</a:t>
            </a:r>
            <a:r>
              <a:rPr lang="en-US" dirty="0"/>
              <a:t> </a:t>
            </a:r>
            <a:r>
              <a:rPr lang="en-US" dirty="0" err="1"/>
              <a:t>sekolah</a:t>
            </a:r>
            <a:r>
              <a:rPr lang="en-US" dirty="0"/>
              <a:t>. </a:t>
            </a:r>
          </a:p>
          <a:p>
            <a:pPr marL="355600" indent="-355600">
              <a:buNone/>
            </a:pPr>
            <a:r>
              <a:rPr lang="en-US" dirty="0"/>
              <a:t>2. </a:t>
            </a:r>
            <a:r>
              <a:rPr lang="en-US" dirty="0" err="1"/>
              <a:t>Dilakukan</a:t>
            </a:r>
            <a:r>
              <a:rPr lang="en-US" dirty="0"/>
              <a:t> </a:t>
            </a:r>
            <a:r>
              <a:rPr lang="en-US" dirty="0" err="1"/>
              <a:t>untuk</a:t>
            </a:r>
            <a:r>
              <a:rPr lang="en-US" dirty="0"/>
              <a:t> </a:t>
            </a:r>
            <a:r>
              <a:rPr lang="en-US" dirty="0" err="1"/>
              <a:t>keberhasilan</a:t>
            </a:r>
            <a:r>
              <a:rPr lang="en-US" dirty="0"/>
              <a:t>  proses </a:t>
            </a:r>
            <a:r>
              <a:rPr lang="en-US" dirty="0" err="1"/>
              <a:t>pembelajaran</a:t>
            </a:r>
            <a:r>
              <a:rPr lang="en-US" dirty="0"/>
              <a:t>, </a:t>
            </a:r>
            <a:r>
              <a:rPr lang="en-US" dirty="0" err="1"/>
              <a:t>penilaian</a:t>
            </a:r>
            <a:r>
              <a:rPr lang="en-US" dirty="0"/>
              <a:t> </a:t>
            </a:r>
            <a:r>
              <a:rPr lang="en-US" dirty="0" err="1"/>
              <a:t>sebagai</a:t>
            </a:r>
            <a:r>
              <a:rPr lang="en-US" dirty="0"/>
              <a:t> dan </a:t>
            </a:r>
            <a:r>
              <a:rPr lang="en-US" dirty="0" err="1"/>
              <a:t>untuk</a:t>
            </a:r>
            <a:r>
              <a:rPr lang="en-US" dirty="0"/>
              <a:t> </a:t>
            </a:r>
            <a:r>
              <a:rPr lang="en-US" dirty="0" err="1"/>
              <a:t>pembelajaran</a:t>
            </a:r>
            <a:r>
              <a:rPr lang="en-US" dirty="0"/>
              <a:t>  (Assessment as learning  and for learning).   </a:t>
            </a:r>
          </a:p>
          <a:p>
            <a:pPr marL="355600" indent="-355600">
              <a:buNone/>
            </a:pPr>
            <a:r>
              <a:rPr lang="en-US" dirty="0"/>
              <a:t>3. Multidata, </a:t>
            </a:r>
            <a:r>
              <a:rPr lang="en-US" dirty="0" err="1"/>
              <a:t>menggunakan</a:t>
            </a:r>
            <a:r>
              <a:rPr lang="en-US" dirty="0"/>
              <a:t> </a:t>
            </a:r>
            <a:r>
              <a:rPr lang="en-US" dirty="0" err="1"/>
              <a:t>banyak</a:t>
            </a:r>
            <a:r>
              <a:rPr lang="en-US" dirty="0"/>
              <a:t> </a:t>
            </a:r>
            <a:r>
              <a:rPr lang="en-US" dirty="0" err="1"/>
              <a:t>cara</a:t>
            </a:r>
            <a:r>
              <a:rPr lang="en-US" dirty="0"/>
              <a:t> </a:t>
            </a:r>
            <a:r>
              <a:rPr lang="en-US" dirty="0" err="1"/>
              <a:t>untuk</a:t>
            </a:r>
            <a:r>
              <a:rPr lang="en-US" dirty="0"/>
              <a:t> </a:t>
            </a:r>
            <a:r>
              <a:rPr lang="en-US" dirty="0" err="1"/>
              <a:t>mendeskripsikan</a:t>
            </a:r>
            <a:r>
              <a:rPr lang="en-US" dirty="0"/>
              <a:t> </a:t>
            </a:r>
            <a:r>
              <a:rPr lang="en-US" dirty="0" err="1"/>
              <a:t>karakter</a:t>
            </a:r>
            <a:r>
              <a:rPr lang="en-US" dirty="0"/>
              <a:t> </a:t>
            </a:r>
            <a:r>
              <a:rPr lang="en-US" dirty="0" err="1"/>
              <a:t>peserta</a:t>
            </a:r>
            <a:r>
              <a:rPr lang="en-US" dirty="0"/>
              <a:t> </a:t>
            </a:r>
            <a:r>
              <a:rPr lang="en-US" dirty="0" err="1"/>
              <a:t>didik</a:t>
            </a:r>
            <a:r>
              <a:rPr lang="en-US" dirty="0"/>
              <a:t> </a:t>
            </a:r>
            <a:r>
              <a:rPr lang="en-US" dirty="0" err="1"/>
              <a:t>serta</a:t>
            </a:r>
            <a:r>
              <a:rPr lang="en-US" dirty="0"/>
              <a:t> </a:t>
            </a:r>
            <a:r>
              <a:rPr lang="en-US" dirty="0" err="1"/>
              <a:t>berbagai</a:t>
            </a:r>
            <a:r>
              <a:rPr lang="en-US" dirty="0"/>
              <a:t> </a:t>
            </a:r>
            <a:r>
              <a:rPr lang="en-US" dirty="0" err="1"/>
              <a:t>sumber</a:t>
            </a:r>
            <a:r>
              <a:rPr lang="en-US" dirty="0"/>
              <a:t> </a:t>
            </a:r>
            <a:r>
              <a:rPr lang="en-US" dirty="0" err="1"/>
              <a:t>informasi</a:t>
            </a:r>
            <a:r>
              <a:rPr lang="en-US" dirty="0"/>
              <a:t>, </a:t>
            </a:r>
            <a:r>
              <a:rPr lang="en-US" dirty="0" err="1"/>
              <a:t>baik</a:t>
            </a:r>
            <a:r>
              <a:rPr lang="en-US" dirty="0"/>
              <a:t> primer </a:t>
            </a:r>
            <a:r>
              <a:rPr lang="en-US" dirty="0" err="1"/>
              <a:t>maupun</a:t>
            </a:r>
            <a:r>
              <a:rPr lang="en-US" dirty="0"/>
              <a:t> </a:t>
            </a:r>
            <a:r>
              <a:rPr lang="en-US" dirty="0" err="1"/>
              <a:t>sekunder</a:t>
            </a:r>
            <a:r>
              <a:rPr lang="en-US" dirty="0"/>
              <a:t>. </a:t>
            </a:r>
          </a:p>
          <a:p>
            <a:pPr marL="355600" indent="-355600">
              <a:buNone/>
            </a:pPr>
            <a:r>
              <a:rPr lang="en-US" dirty="0"/>
              <a:t>4. Lintas </a:t>
            </a:r>
            <a:r>
              <a:rPr lang="en-US" dirty="0" err="1"/>
              <a:t>mata</a:t>
            </a:r>
            <a:r>
              <a:rPr lang="en-US" dirty="0"/>
              <a:t> </a:t>
            </a:r>
            <a:r>
              <a:rPr lang="en-US" dirty="0" err="1"/>
              <a:t>pelajaran</a:t>
            </a:r>
            <a:r>
              <a:rPr lang="en-US" dirty="0"/>
              <a:t>, </a:t>
            </a:r>
            <a:r>
              <a:rPr lang="en-US" dirty="0" err="1"/>
              <a:t>memandang</a:t>
            </a:r>
            <a:r>
              <a:rPr lang="en-US" dirty="0"/>
              <a:t> </a:t>
            </a:r>
            <a:r>
              <a:rPr lang="en-US" dirty="0" err="1"/>
              <a:t>karakter</a:t>
            </a:r>
            <a:r>
              <a:rPr lang="en-US" dirty="0"/>
              <a:t> </a:t>
            </a:r>
            <a:r>
              <a:rPr lang="en-US" dirty="0" err="1"/>
              <a:t>peserta</a:t>
            </a:r>
            <a:r>
              <a:rPr lang="en-US" dirty="0"/>
              <a:t> </a:t>
            </a:r>
            <a:r>
              <a:rPr lang="en-US" dirty="0" err="1"/>
              <a:t>didik</a:t>
            </a:r>
            <a:r>
              <a:rPr lang="en-US" dirty="0"/>
              <a:t> </a:t>
            </a:r>
            <a:r>
              <a:rPr lang="en-US" dirty="0" err="1"/>
              <a:t>sebagai</a:t>
            </a:r>
            <a:r>
              <a:rPr lang="en-US" dirty="0"/>
              <a:t> </a:t>
            </a:r>
            <a:r>
              <a:rPr lang="en-US" dirty="0" err="1"/>
              <a:t>satu</a:t>
            </a:r>
            <a:r>
              <a:rPr lang="en-US" dirty="0"/>
              <a:t> </a:t>
            </a:r>
            <a:r>
              <a:rPr lang="en-US" dirty="0" err="1"/>
              <a:t>kesatuan</a:t>
            </a:r>
            <a:r>
              <a:rPr lang="en-US" dirty="0"/>
              <a:t> </a:t>
            </a:r>
            <a:r>
              <a:rPr lang="en-US" dirty="0" err="1" smtClean="0"/>
              <a:t>utuh</a:t>
            </a:r>
            <a:r>
              <a:rPr lang="en-US" dirty="0" smtClean="0"/>
              <a:t> </a:t>
            </a:r>
            <a:r>
              <a:rPr lang="en-US" dirty="0" err="1" smtClean="0"/>
              <a:t>sebagai</a:t>
            </a:r>
            <a:r>
              <a:rPr lang="en-US" dirty="0" smtClean="0"/>
              <a:t> </a:t>
            </a:r>
            <a:r>
              <a:rPr lang="en-US" dirty="0" err="1"/>
              <a:t>pengalaman</a:t>
            </a:r>
            <a:r>
              <a:rPr lang="en-US" dirty="0"/>
              <a:t> </a:t>
            </a:r>
            <a:r>
              <a:rPr lang="en-US" dirty="0" err="1"/>
              <a:t>belajar</a:t>
            </a:r>
            <a:r>
              <a:rPr lang="en-US" dirty="0"/>
              <a:t> </a:t>
            </a:r>
            <a:r>
              <a:rPr lang="en-US" dirty="0" err="1"/>
              <a:t>lintas</a:t>
            </a:r>
            <a:r>
              <a:rPr lang="en-US" dirty="0"/>
              <a:t> </a:t>
            </a:r>
            <a:r>
              <a:rPr lang="en-US" dirty="0" err="1"/>
              <a:t>mata</a:t>
            </a:r>
            <a:r>
              <a:rPr lang="en-US" dirty="0"/>
              <a:t> </a:t>
            </a:r>
            <a:r>
              <a:rPr lang="en-US" dirty="0" err="1"/>
              <a:t>pelajaran</a:t>
            </a:r>
            <a:r>
              <a:rPr lang="en-US" dirty="0"/>
              <a:t>.  </a:t>
            </a:r>
          </a:p>
          <a:p>
            <a:pPr marL="450850" indent="-450850">
              <a:buNone/>
            </a:pPr>
            <a:r>
              <a:rPr lang="en-US" dirty="0"/>
              <a:t>5. </a:t>
            </a:r>
            <a:r>
              <a:rPr lang="en-US" dirty="0" err="1"/>
              <a:t>Edukatif</a:t>
            </a:r>
            <a:r>
              <a:rPr lang="en-US" dirty="0"/>
              <a:t>, </a:t>
            </a:r>
            <a:r>
              <a:rPr lang="en-US" dirty="0" err="1"/>
              <a:t>memiliki</a:t>
            </a:r>
            <a:r>
              <a:rPr lang="en-US" dirty="0"/>
              <a:t> </a:t>
            </a:r>
            <a:r>
              <a:rPr lang="en-US" dirty="0" err="1"/>
              <a:t>fungsi</a:t>
            </a:r>
            <a:r>
              <a:rPr lang="en-US" dirty="0"/>
              <a:t> </a:t>
            </a:r>
            <a:r>
              <a:rPr lang="en-US" dirty="0" err="1"/>
              <a:t>mendidik</a:t>
            </a:r>
            <a:r>
              <a:rPr lang="en-US" dirty="0"/>
              <a:t>, </a:t>
            </a:r>
            <a:r>
              <a:rPr lang="en-US" dirty="0" err="1"/>
              <a:t>membina</a:t>
            </a:r>
            <a:r>
              <a:rPr lang="en-US" dirty="0"/>
              <a:t>, </a:t>
            </a:r>
            <a:r>
              <a:rPr lang="en-US" dirty="0" err="1"/>
              <a:t>mengembangkan</a:t>
            </a:r>
            <a:r>
              <a:rPr lang="en-US" dirty="0"/>
              <a:t> </a:t>
            </a:r>
            <a:r>
              <a:rPr lang="en-US" dirty="0" err="1"/>
              <a:t>karakter</a:t>
            </a:r>
            <a:r>
              <a:rPr lang="en-US" dirty="0"/>
              <a:t> </a:t>
            </a:r>
            <a:r>
              <a:rPr lang="en-US" dirty="0" err="1"/>
              <a:t>positif</a:t>
            </a:r>
            <a:endParaRPr lang="en-US" dirty="0"/>
          </a:p>
          <a:p>
            <a:pPr marL="450850" indent="-450850">
              <a:buNone/>
            </a:pPr>
            <a:r>
              <a:rPr lang="en-US" dirty="0" smtClean="0"/>
              <a:t>      </a:t>
            </a:r>
            <a:r>
              <a:rPr lang="en-US" dirty="0" err="1" smtClean="0"/>
              <a:t>peserta</a:t>
            </a:r>
            <a:r>
              <a:rPr lang="en-US" dirty="0" smtClean="0"/>
              <a:t> </a:t>
            </a:r>
            <a:r>
              <a:rPr lang="en-US" dirty="0" err="1"/>
              <a:t>didik</a:t>
            </a:r>
            <a:r>
              <a:rPr lang="en-US" dirty="0"/>
              <a:t>, dan </a:t>
            </a:r>
            <a:r>
              <a:rPr lang="en-US" dirty="0" err="1"/>
              <a:t>tidak</a:t>
            </a:r>
            <a:r>
              <a:rPr lang="en-US" dirty="0"/>
              <a:t> </a:t>
            </a:r>
            <a:r>
              <a:rPr lang="en-US" dirty="0" err="1"/>
              <a:t>bersifat</a:t>
            </a:r>
            <a:r>
              <a:rPr lang="en-US" dirty="0"/>
              <a:t> </a:t>
            </a:r>
            <a:r>
              <a:rPr lang="en-US" dirty="0" err="1"/>
              <a:t>menghukum</a:t>
            </a:r>
            <a:r>
              <a:rPr lang="en-US" dirty="0"/>
              <a:t>.  </a:t>
            </a:r>
          </a:p>
          <a:p>
            <a:pPr marL="450850" indent="-450850">
              <a:buNone/>
            </a:pPr>
            <a:r>
              <a:rPr lang="en-US" dirty="0"/>
              <a:t>6. </a:t>
            </a:r>
            <a:r>
              <a:rPr lang="en-US" dirty="0" err="1"/>
              <a:t>Bersistem</a:t>
            </a:r>
            <a:r>
              <a:rPr lang="en-US" dirty="0"/>
              <a:t>, </a:t>
            </a:r>
            <a:r>
              <a:rPr lang="en-US" dirty="0" err="1"/>
              <a:t>terpadu</a:t>
            </a:r>
            <a:r>
              <a:rPr lang="en-US" dirty="0"/>
              <a:t> </a:t>
            </a:r>
            <a:r>
              <a:rPr lang="en-US" dirty="0" err="1"/>
              <a:t>dengan</a:t>
            </a:r>
            <a:r>
              <a:rPr lang="en-US" dirty="0"/>
              <a:t> program </a:t>
            </a:r>
            <a:r>
              <a:rPr lang="en-US" dirty="0" err="1"/>
              <a:t>sekolah</a:t>
            </a:r>
            <a:r>
              <a:rPr lang="en-US" dirty="0"/>
              <a:t>, </a:t>
            </a:r>
            <a:r>
              <a:rPr lang="en-US" dirty="0" err="1"/>
              <a:t>melibatkan</a:t>
            </a:r>
            <a:r>
              <a:rPr lang="en-US" dirty="0"/>
              <a:t> </a:t>
            </a:r>
            <a:r>
              <a:rPr lang="en-US" dirty="0" err="1"/>
              <a:t>semua</a:t>
            </a:r>
            <a:r>
              <a:rPr lang="en-US" dirty="0"/>
              <a:t> </a:t>
            </a:r>
            <a:r>
              <a:rPr lang="en-US" dirty="0" err="1"/>
              <a:t>unsur</a:t>
            </a:r>
            <a:r>
              <a:rPr lang="en-US" dirty="0"/>
              <a:t> </a:t>
            </a:r>
            <a:r>
              <a:rPr lang="en-US" dirty="0" err="1"/>
              <a:t>satuan</a:t>
            </a:r>
            <a:endParaRPr lang="en-US" dirty="0"/>
          </a:p>
          <a:p>
            <a:pPr marL="450850" indent="-450850">
              <a:buNone/>
            </a:pPr>
            <a:r>
              <a:rPr lang="en-US" dirty="0" smtClean="0"/>
              <a:t>      </a:t>
            </a:r>
            <a:r>
              <a:rPr lang="en-US" dirty="0" err="1" smtClean="0"/>
              <a:t>pendidikan</a:t>
            </a:r>
            <a:r>
              <a:rPr lang="en-US" dirty="0"/>
              <a:t>, </a:t>
            </a:r>
            <a:r>
              <a:rPr lang="en-US" dirty="0" err="1"/>
              <a:t>yaitu</a:t>
            </a:r>
            <a:r>
              <a:rPr lang="en-US" dirty="0"/>
              <a:t> </a:t>
            </a:r>
            <a:r>
              <a:rPr lang="en-US" dirty="0" err="1"/>
              <a:t>tenaga</a:t>
            </a:r>
            <a:r>
              <a:rPr lang="en-US" dirty="0"/>
              <a:t> </a:t>
            </a:r>
            <a:r>
              <a:rPr lang="en-US" dirty="0" err="1"/>
              <a:t>pendukung</a:t>
            </a:r>
            <a:r>
              <a:rPr lang="en-US" dirty="0"/>
              <a:t> (</a:t>
            </a:r>
            <a:r>
              <a:rPr lang="en-US" dirty="0" err="1"/>
              <a:t>satpam</a:t>
            </a:r>
            <a:r>
              <a:rPr lang="en-US" dirty="0"/>
              <a:t>, </a:t>
            </a:r>
            <a:r>
              <a:rPr lang="en-US" dirty="0" err="1"/>
              <a:t>petugas</a:t>
            </a:r>
            <a:r>
              <a:rPr lang="en-US" dirty="0"/>
              <a:t> </a:t>
            </a:r>
            <a:r>
              <a:rPr lang="en-US" dirty="0" err="1"/>
              <a:t>kebersihan</a:t>
            </a:r>
            <a:r>
              <a:rPr lang="en-US" dirty="0"/>
              <a:t>, </a:t>
            </a:r>
            <a:r>
              <a:rPr lang="en-US" dirty="0" err="1"/>
              <a:t>dll</a:t>
            </a:r>
            <a:r>
              <a:rPr lang="en-US" dirty="0"/>
              <a:t>) </a:t>
            </a:r>
            <a:r>
              <a:rPr lang="en-US" dirty="0" err="1"/>
              <a:t>pendidik</a:t>
            </a:r>
            <a:r>
              <a:rPr lang="en-US" dirty="0"/>
              <a:t>,</a:t>
            </a:r>
          </a:p>
          <a:p>
            <a:pPr marL="450850" indent="-450850">
              <a:buNone/>
            </a:pPr>
            <a:r>
              <a:rPr lang="en-US" dirty="0" smtClean="0"/>
              <a:t>       </a:t>
            </a:r>
            <a:r>
              <a:rPr lang="en-US" dirty="0" err="1" smtClean="0"/>
              <a:t>peserta</a:t>
            </a:r>
            <a:r>
              <a:rPr lang="en-US" dirty="0" smtClean="0"/>
              <a:t> </a:t>
            </a:r>
            <a:r>
              <a:rPr lang="en-US" dirty="0" err="1"/>
              <a:t>didik</a:t>
            </a:r>
            <a:r>
              <a:rPr lang="en-US" dirty="0"/>
              <a:t>, </a:t>
            </a:r>
            <a:r>
              <a:rPr lang="en-US" dirty="0" err="1"/>
              <a:t>kepala</a:t>
            </a:r>
            <a:r>
              <a:rPr lang="en-US" dirty="0"/>
              <a:t> </a:t>
            </a:r>
            <a:r>
              <a:rPr lang="en-US" dirty="0" err="1"/>
              <a:t>sekolah</a:t>
            </a:r>
            <a:r>
              <a:rPr lang="en-US" dirty="0"/>
              <a:t>, dan orang </a:t>
            </a:r>
            <a:r>
              <a:rPr lang="en-US" dirty="0" err="1"/>
              <a:t>tua</a:t>
            </a:r>
            <a:r>
              <a:rPr lang="en-US" dirty="0"/>
              <a:t>.  </a:t>
            </a:r>
          </a:p>
          <a:p>
            <a:pPr marL="450850" indent="-450850">
              <a:buNone/>
            </a:pPr>
            <a:r>
              <a:rPr lang="en-US" dirty="0"/>
              <a:t>7. </a:t>
            </a:r>
            <a:r>
              <a:rPr lang="en-US" dirty="0" err="1"/>
              <a:t>Berkesinambungan</a:t>
            </a:r>
            <a:r>
              <a:rPr lang="en-US" dirty="0"/>
              <a:t>, </a:t>
            </a:r>
            <a:r>
              <a:rPr lang="en-US" dirty="0" err="1"/>
              <a:t>merupakan</a:t>
            </a:r>
            <a:r>
              <a:rPr lang="en-US" dirty="0"/>
              <a:t> </a:t>
            </a:r>
            <a:r>
              <a:rPr lang="en-US" dirty="0" err="1"/>
              <a:t>hasil</a:t>
            </a:r>
            <a:r>
              <a:rPr lang="en-US" dirty="0"/>
              <a:t> </a:t>
            </a:r>
            <a:r>
              <a:rPr lang="en-US" dirty="0" err="1"/>
              <a:t>belajar</a:t>
            </a:r>
            <a:r>
              <a:rPr lang="en-US" dirty="0"/>
              <a:t> yang </a:t>
            </a:r>
            <a:r>
              <a:rPr lang="en-US" dirty="0" err="1"/>
              <a:t>terus</a:t>
            </a:r>
            <a:r>
              <a:rPr lang="en-US" dirty="0"/>
              <a:t> </a:t>
            </a:r>
            <a:r>
              <a:rPr lang="en-US" dirty="0" err="1"/>
              <a:t>dikembangkan</a:t>
            </a:r>
            <a:endParaRPr lang="en-US" dirty="0"/>
          </a:p>
          <a:p>
            <a:pPr marL="0" indent="0">
              <a:buNone/>
            </a:pPr>
            <a:endParaRPr lang="en-US" dirty="0"/>
          </a:p>
        </p:txBody>
      </p:sp>
    </p:spTree>
    <p:extLst>
      <p:ext uri="{BB962C8B-B14F-4D97-AF65-F5344CB8AC3E}">
        <p14:creationId xmlns:p14="http://schemas.microsoft.com/office/powerpoint/2010/main" val="218955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65B3F-3864-43CF-83AE-D719371A0C8F}"/>
              </a:ext>
            </a:extLst>
          </p:cNvPr>
          <p:cNvPicPr>
            <a:picLocks noChangeAspect="1"/>
          </p:cNvPicPr>
          <p:nvPr/>
        </p:nvPicPr>
        <p:blipFill>
          <a:blip r:embed="rId2"/>
          <a:stretch>
            <a:fillRect/>
          </a:stretch>
        </p:blipFill>
        <p:spPr>
          <a:xfrm>
            <a:off x="449036" y="244929"/>
            <a:ext cx="11136085" cy="6310992"/>
          </a:xfrm>
          <a:prstGeom prst="rect">
            <a:avLst/>
          </a:prstGeom>
        </p:spPr>
      </p:pic>
    </p:spTree>
    <p:extLst>
      <p:ext uri="{BB962C8B-B14F-4D97-AF65-F5344CB8AC3E}">
        <p14:creationId xmlns:p14="http://schemas.microsoft.com/office/powerpoint/2010/main" val="56781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4E5D2-B2EA-431D-A2F5-02B2A51AE1CE}"/>
              </a:ext>
            </a:extLst>
          </p:cNvPr>
          <p:cNvPicPr>
            <a:picLocks noChangeAspect="1"/>
          </p:cNvPicPr>
          <p:nvPr/>
        </p:nvPicPr>
        <p:blipFill>
          <a:blip r:embed="rId2"/>
          <a:stretch>
            <a:fillRect/>
          </a:stretch>
        </p:blipFill>
        <p:spPr>
          <a:xfrm>
            <a:off x="0" y="0"/>
            <a:ext cx="12191999" cy="7062107"/>
          </a:xfrm>
          <a:prstGeom prst="rect">
            <a:avLst/>
          </a:prstGeom>
        </p:spPr>
      </p:pic>
    </p:spTree>
    <p:extLst>
      <p:ext uri="{BB962C8B-B14F-4D97-AF65-F5344CB8AC3E}">
        <p14:creationId xmlns:p14="http://schemas.microsoft.com/office/powerpoint/2010/main" val="105909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E19D3D-1F12-4C7A-9F32-937053500EFB}"/>
              </a:ext>
            </a:extLst>
          </p:cNvPr>
          <p:cNvPicPr>
            <a:picLocks noChangeAspect="1"/>
          </p:cNvPicPr>
          <p:nvPr/>
        </p:nvPicPr>
        <p:blipFill>
          <a:blip r:embed="rId2"/>
          <a:stretch>
            <a:fillRect/>
          </a:stretch>
        </p:blipFill>
        <p:spPr>
          <a:xfrm>
            <a:off x="0" y="-1"/>
            <a:ext cx="11895364" cy="7388679"/>
          </a:xfrm>
          <a:prstGeom prst="rect">
            <a:avLst/>
          </a:prstGeom>
        </p:spPr>
      </p:pic>
    </p:spTree>
    <p:extLst>
      <p:ext uri="{BB962C8B-B14F-4D97-AF65-F5344CB8AC3E}">
        <p14:creationId xmlns:p14="http://schemas.microsoft.com/office/powerpoint/2010/main" val="91041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E7E56F-6CC6-469D-8B38-9B3E41146D94}"/>
              </a:ext>
            </a:extLst>
          </p:cNvPr>
          <p:cNvPicPr>
            <a:picLocks noChangeAspect="1"/>
          </p:cNvPicPr>
          <p:nvPr/>
        </p:nvPicPr>
        <p:blipFill>
          <a:blip r:embed="rId2"/>
          <a:stretch>
            <a:fillRect/>
          </a:stretch>
        </p:blipFill>
        <p:spPr>
          <a:xfrm>
            <a:off x="-163286" y="333375"/>
            <a:ext cx="12270921" cy="6598104"/>
          </a:xfrm>
          <a:prstGeom prst="rect">
            <a:avLst/>
          </a:prstGeom>
        </p:spPr>
      </p:pic>
    </p:spTree>
    <p:extLst>
      <p:ext uri="{BB962C8B-B14F-4D97-AF65-F5344CB8AC3E}">
        <p14:creationId xmlns:p14="http://schemas.microsoft.com/office/powerpoint/2010/main" val="323169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421" y="2251882"/>
            <a:ext cx="1637731" cy="2142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MEMBINA DAN MENGEM-BANGKAN</a:t>
            </a:r>
            <a:endParaRPr lang="en-US" sz="2400" b="1" dirty="0">
              <a:solidFill>
                <a:schemeClr val="tx1"/>
              </a:solidFill>
            </a:endParaRPr>
          </a:p>
        </p:txBody>
      </p:sp>
      <p:sp>
        <p:nvSpPr>
          <p:cNvPr id="6" name="Rectangle 5"/>
          <p:cNvSpPr/>
          <p:nvPr/>
        </p:nvSpPr>
        <p:spPr>
          <a:xfrm>
            <a:off x="2057399" y="2765947"/>
            <a:ext cx="2009633"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b="1" dirty="0" smtClean="0"/>
              <a:t>KETERAMPILAN</a:t>
            </a:r>
            <a:endParaRPr lang="en-US" sz="2000" b="1" dirty="0"/>
          </a:p>
        </p:txBody>
      </p:sp>
      <p:sp>
        <p:nvSpPr>
          <p:cNvPr id="7" name="Rectangle 6"/>
          <p:cNvSpPr/>
          <p:nvPr/>
        </p:nvSpPr>
        <p:spPr>
          <a:xfrm>
            <a:off x="1951631" y="1241947"/>
            <a:ext cx="2115402"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smtClean="0">
                <a:solidFill>
                  <a:schemeClr val="tx1"/>
                </a:solidFill>
              </a:rPr>
              <a:t>PENGETAHUAN</a:t>
            </a:r>
            <a:endParaRPr lang="en-US" sz="2400" b="1" dirty="0">
              <a:solidFill>
                <a:schemeClr val="tx1"/>
              </a:solidFill>
            </a:endParaRPr>
          </a:p>
        </p:txBody>
      </p:sp>
      <p:sp>
        <p:nvSpPr>
          <p:cNvPr id="8" name="Rectangle 7"/>
          <p:cNvSpPr/>
          <p:nvPr/>
        </p:nvSpPr>
        <p:spPr>
          <a:xfrm>
            <a:off x="2057400" y="4394582"/>
            <a:ext cx="2009632"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800" b="1" dirty="0" smtClean="0">
                <a:solidFill>
                  <a:schemeClr val="tx1"/>
                </a:solidFill>
              </a:rPr>
              <a:t>SIKAP</a:t>
            </a:r>
            <a:endParaRPr lang="en-US" sz="2800" b="1" dirty="0">
              <a:solidFill>
                <a:schemeClr val="tx1"/>
              </a:solidFill>
            </a:endParaRPr>
          </a:p>
        </p:txBody>
      </p:sp>
      <p:sp>
        <p:nvSpPr>
          <p:cNvPr id="9" name="Rectangle 8"/>
          <p:cNvSpPr/>
          <p:nvPr/>
        </p:nvSpPr>
        <p:spPr>
          <a:xfrm>
            <a:off x="4595881" y="1658207"/>
            <a:ext cx="2381537" cy="32413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BERKOMUNIKASI</a:t>
            </a:r>
          </a:p>
          <a:p>
            <a:pPr marL="285750" indent="-285750" algn="ctr">
              <a:buFontTx/>
              <a:buChar char="-"/>
            </a:pPr>
            <a:r>
              <a:rPr lang="en-GB" sz="2400" dirty="0" err="1" smtClean="0">
                <a:solidFill>
                  <a:schemeClr val="tx1"/>
                </a:solidFill>
              </a:rPr>
              <a:t>Mendengarkan</a:t>
            </a:r>
            <a:endParaRPr lang="en-GB" sz="2400" dirty="0" smtClean="0">
              <a:solidFill>
                <a:schemeClr val="tx1"/>
              </a:solidFill>
            </a:endParaRPr>
          </a:p>
          <a:p>
            <a:pPr marL="285750" indent="-285750" algn="ctr">
              <a:buFontTx/>
              <a:buChar char="-"/>
            </a:pPr>
            <a:r>
              <a:rPr lang="en-GB" sz="2400" dirty="0" err="1" smtClean="0">
                <a:solidFill>
                  <a:schemeClr val="tx1"/>
                </a:solidFill>
              </a:rPr>
              <a:t>Membaca</a:t>
            </a:r>
            <a:endParaRPr lang="en-GB" sz="2400" dirty="0" smtClean="0">
              <a:solidFill>
                <a:schemeClr val="tx1"/>
              </a:solidFill>
            </a:endParaRPr>
          </a:p>
          <a:p>
            <a:pPr marL="285750" indent="-285750" algn="ctr">
              <a:buFontTx/>
              <a:buChar char="-"/>
            </a:pPr>
            <a:r>
              <a:rPr lang="en-GB" sz="2400" dirty="0" err="1" smtClean="0">
                <a:solidFill>
                  <a:schemeClr val="tx1"/>
                </a:solidFill>
              </a:rPr>
              <a:t>Memirsa</a:t>
            </a:r>
            <a:endParaRPr lang="en-GB" sz="2400" dirty="0" smtClean="0">
              <a:solidFill>
                <a:schemeClr val="tx1"/>
              </a:solidFill>
            </a:endParaRPr>
          </a:p>
          <a:p>
            <a:pPr marL="285750" indent="-285750" algn="ctr">
              <a:buFontTx/>
              <a:buChar char="-"/>
            </a:pPr>
            <a:r>
              <a:rPr lang="en-GB" sz="2400" dirty="0" err="1" smtClean="0">
                <a:solidFill>
                  <a:schemeClr val="tx1"/>
                </a:solidFill>
              </a:rPr>
              <a:t>Berbicara</a:t>
            </a:r>
            <a:endParaRPr lang="en-GB" sz="2400" dirty="0" smtClean="0">
              <a:solidFill>
                <a:schemeClr val="tx1"/>
              </a:solidFill>
            </a:endParaRPr>
          </a:p>
          <a:p>
            <a:pPr marL="285750" indent="-285750" algn="ctr">
              <a:buFontTx/>
              <a:buChar char="-"/>
            </a:pPr>
            <a:r>
              <a:rPr lang="en-GB" sz="2400" dirty="0" err="1" smtClean="0">
                <a:solidFill>
                  <a:schemeClr val="tx1"/>
                </a:solidFill>
              </a:rPr>
              <a:t>Menulis</a:t>
            </a:r>
            <a:endParaRPr lang="en-GB" sz="2400" dirty="0" smtClean="0">
              <a:solidFill>
                <a:schemeClr val="tx1"/>
              </a:solidFill>
            </a:endParaRPr>
          </a:p>
          <a:p>
            <a:pPr algn="ctr"/>
            <a:endParaRPr lang="en-US" sz="2400" dirty="0">
              <a:solidFill>
                <a:schemeClr val="tx1"/>
              </a:solidFill>
            </a:endParaRPr>
          </a:p>
        </p:txBody>
      </p:sp>
      <p:sp>
        <p:nvSpPr>
          <p:cNvPr id="10" name="Rectangle 9"/>
          <p:cNvSpPr/>
          <p:nvPr/>
        </p:nvSpPr>
        <p:spPr>
          <a:xfrm>
            <a:off x="7506268" y="1135096"/>
            <a:ext cx="1924333" cy="1116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smtClean="0"/>
              <a:t>MENEMPUH PENDIDIKAN</a:t>
            </a:r>
            <a:endParaRPr lang="en-US" sz="2000" dirty="0"/>
          </a:p>
        </p:txBody>
      </p:sp>
      <p:sp>
        <p:nvSpPr>
          <p:cNvPr id="11" name="Rectangle 10"/>
          <p:cNvSpPr/>
          <p:nvPr/>
        </p:nvSpPr>
        <p:spPr>
          <a:xfrm>
            <a:off x="7506269" y="2643117"/>
            <a:ext cx="1924333"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smtClean="0"/>
              <a:t>HIDUP DI LINGKUNGAN SOSIAL</a:t>
            </a:r>
            <a:endParaRPr lang="en-US" b="1" dirty="0"/>
          </a:p>
        </p:txBody>
      </p:sp>
      <p:sp>
        <p:nvSpPr>
          <p:cNvPr id="12" name="Rectangle 11"/>
          <p:cNvSpPr/>
          <p:nvPr/>
        </p:nvSpPr>
        <p:spPr>
          <a:xfrm>
            <a:off x="7506268" y="3923733"/>
            <a:ext cx="1924333"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b="1" dirty="0" smtClean="0">
                <a:solidFill>
                  <a:schemeClr val="tx1"/>
                </a:solidFill>
              </a:rPr>
              <a:t>CAKAP DI DUNIA KERJA</a:t>
            </a:r>
            <a:endParaRPr lang="en-US" sz="2000" b="1" dirty="0">
              <a:solidFill>
                <a:schemeClr val="tx1"/>
              </a:solidFill>
            </a:endParaRPr>
          </a:p>
        </p:txBody>
      </p:sp>
      <p:sp>
        <p:nvSpPr>
          <p:cNvPr id="13" name="Rectangle 12"/>
          <p:cNvSpPr/>
          <p:nvPr/>
        </p:nvSpPr>
        <p:spPr>
          <a:xfrm>
            <a:off x="9758147" y="1135097"/>
            <a:ext cx="2433853" cy="3703036"/>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GB" sz="2400" dirty="0" err="1" smtClean="0">
                <a:solidFill>
                  <a:schemeClr val="tx1"/>
                </a:solidFill>
              </a:rPr>
              <a:t>Kegiatan</a:t>
            </a:r>
            <a:r>
              <a:rPr lang="en-GB" sz="2400" dirty="0" smtClean="0">
                <a:solidFill>
                  <a:schemeClr val="tx1"/>
                </a:solidFill>
              </a:rPr>
              <a:t> </a:t>
            </a:r>
            <a:r>
              <a:rPr lang="id-ID" sz="2400" dirty="0" smtClean="0">
                <a:solidFill>
                  <a:schemeClr val="tx1"/>
                </a:solidFill>
              </a:rPr>
              <a:t>berbahasa </a:t>
            </a:r>
            <a:r>
              <a:rPr lang="id-ID" sz="2400" dirty="0">
                <a:solidFill>
                  <a:schemeClr val="tx1"/>
                </a:solidFill>
              </a:rPr>
              <a:t>dan bersastra melalui aktivitas lisan dan tulis, cetak dan elektronik, laman tiga dimensi, serta citra visual </a:t>
            </a:r>
            <a:r>
              <a:rPr lang="id-ID" sz="2400" dirty="0" smtClean="0">
                <a:solidFill>
                  <a:schemeClr val="tx1"/>
                </a:solidFill>
              </a:rPr>
              <a:t>lain</a:t>
            </a:r>
            <a:endParaRPr lang="en-US" sz="2400" dirty="0">
              <a:solidFill>
                <a:schemeClr val="tx1"/>
              </a:solidFill>
            </a:endParaRPr>
          </a:p>
        </p:txBody>
      </p:sp>
      <p:sp>
        <p:nvSpPr>
          <p:cNvPr id="15" name="TextBox 14"/>
          <p:cNvSpPr txBox="1"/>
          <p:nvPr/>
        </p:nvSpPr>
        <p:spPr>
          <a:xfrm>
            <a:off x="1091821" y="245660"/>
            <a:ext cx="10044752" cy="954107"/>
          </a:xfrm>
          <a:prstGeom prst="rect">
            <a:avLst/>
          </a:prstGeom>
          <a:noFill/>
        </p:spPr>
        <p:txBody>
          <a:bodyPr wrap="square" rtlCol="0">
            <a:spAutoFit/>
          </a:bodyPr>
          <a:lstStyle/>
          <a:p>
            <a:pPr algn="ctr"/>
            <a:r>
              <a:rPr lang="en-GB" sz="2800" b="1" dirty="0"/>
              <a:t>TUJUAN PEMBELAJARAN BAHASA </a:t>
            </a:r>
            <a:r>
              <a:rPr lang="en-GB" sz="2800" b="1" dirty="0" smtClean="0"/>
              <a:t>INDONESIA </a:t>
            </a:r>
          </a:p>
          <a:p>
            <a:pPr algn="ctr"/>
            <a:r>
              <a:rPr lang="en-GB" sz="2800" b="1" dirty="0" smtClean="0"/>
              <a:t>DAN UPAYA PENCAPAIANNYA</a:t>
            </a:r>
            <a:endParaRPr lang="en-US" sz="2800" b="1" dirty="0"/>
          </a:p>
        </p:txBody>
      </p:sp>
      <p:sp>
        <p:nvSpPr>
          <p:cNvPr id="16" name="Curved Down Arrow 15"/>
          <p:cNvSpPr/>
          <p:nvPr/>
        </p:nvSpPr>
        <p:spPr>
          <a:xfrm rot="19459512">
            <a:off x="1037167" y="1658207"/>
            <a:ext cx="1020232" cy="3282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Up Arrow 16"/>
          <p:cNvSpPr/>
          <p:nvPr/>
        </p:nvSpPr>
        <p:spPr>
          <a:xfrm rot="1663454">
            <a:off x="1067151" y="4598830"/>
            <a:ext cx="1255594" cy="4435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ight Arrow 17"/>
          <p:cNvSpPr/>
          <p:nvPr/>
        </p:nvSpPr>
        <p:spPr>
          <a:xfrm>
            <a:off x="1815152" y="3223147"/>
            <a:ext cx="242247" cy="216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Down Arrow 18"/>
          <p:cNvSpPr/>
          <p:nvPr/>
        </p:nvSpPr>
        <p:spPr>
          <a:xfrm>
            <a:off x="4067030" y="1378480"/>
            <a:ext cx="1255595" cy="2866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a:off x="4067030" y="4899552"/>
            <a:ext cx="1214654" cy="2661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ight Arrow 20"/>
          <p:cNvSpPr/>
          <p:nvPr/>
        </p:nvSpPr>
        <p:spPr>
          <a:xfrm>
            <a:off x="4067030" y="3223147"/>
            <a:ext cx="528851" cy="216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977418" y="1856096"/>
            <a:ext cx="528850" cy="11873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endCxn id="11" idx="1"/>
          </p:cNvCxnSpPr>
          <p:nvPr/>
        </p:nvCxnSpPr>
        <p:spPr>
          <a:xfrm flipV="1">
            <a:off x="6977418" y="3100317"/>
            <a:ext cx="528851" cy="40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endCxn id="12" idx="1"/>
          </p:cNvCxnSpPr>
          <p:nvPr/>
        </p:nvCxnSpPr>
        <p:spPr>
          <a:xfrm>
            <a:off x="6977418" y="3132163"/>
            <a:ext cx="528850" cy="1248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10" idx="3"/>
          </p:cNvCxnSpPr>
          <p:nvPr/>
        </p:nvCxnSpPr>
        <p:spPr>
          <a:xfrm flipH="1" flipV="1">
            <a:off x="9430601" y="1693489"/>
            <a:ext cx="354844" cy="1172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1"/>
          </p:cNvCxnSpPr>
          <p:nvPr/>
        </p:nvCxnSpPr>
        <p:spPr>
          <a:xfrm flipH="1">
            <a:off x="9430601" y="2986615"/>
            <a:ext cx="327546" cy="1394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1"/>
          </p:cNvCxnSpPr>
          <p:nvPr/>
        </p:nvCxnSpPr>
        <p:spPr>
          <a:xfrm flipH="1" flipV="1">
            <a:off x="9430601" y="2866030"/>
            <a:ext cx="327546" cy="120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2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168A8-2CDF-4DDC-9485-9507EAEBBB75}"/>
              </a:ext>
            </a:extLst>
          </p:cNvPr>
          <p:cNvPicPr>
            <a:picLocks noChangeAspect="1"/>
          </p:cNvPicPr>
          <p:nvPr/>
        </p:nvPicPr>
        <p:blipFill>
          <a:blip r:embed="rId2"/>
          <a:stretch>
            <a:fillRect/>
          </a:stretch>
        </p:blipFill>
        <p:spPr>
          <a:xfrm>
            <a:off x="176893" y="0"/>
            <a:ext cx="11838213" cy="3636509"/>
          </a:xfrm>
          <a:prstGeom prst="rect">
            <a:avLst/>
          </a:prstGeom>
        </p:spPr>
      </p:pic>
      <p:pic>
        <p:nvPicPr>
          <p:cNvPr id="5" name="Picture 4">
            <a:extLst>
              <a:ext uri="{FF2B5EF4-FFF2-40B4-BE49-F238E27FC236}">
                <a16:creationId xmlns:a16="http://schemas.microsoft.com/office/drawing/2014/main" id="{96E1BE0B-2563-4FD7-BC2B-340F4E634B1A}"/>
              </a:ext>
            </a:extLst>
          </p:cNvPr>
          <p:cNvPicPr>
            <a:picLocks noChangeAspect="1"/>
          </p:cNvPicPr>
          <p:nvPr/>
        </p:nvPicPr>
        <p:blipFill>
          <a:blip r:embed="rId3"/>
          <a:stretch>
            <a:fillRect/>
          </a:stretch>
        </p:blipFill>
        <p:spPr>
          <a:xfrm>
            <a:off x="457200" y="3733119"/>
            <a:ext cx="11372850" cy="3214688"/>
          </a:xfrm>
          <a:prstGeom prst="rect">
            <a:avLst/>
          </a:prstGeom>
        </p:spPr>
      </p:pic>
    </p:spTree>
    <p:extLst>
      <p:ext uri="{BB962C8B-B14F-4D97-AF65-F5344CB8AC3E}">
        <p14:creationId xmlns:p14="http://schemas.microsoft.com/office/powerpoint/2010/main" val="797323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A9D5-2924-40F4-9566-E031C4A89080}"/>
              </a:ext>
            </a:extLst>
          </p:cNvPr>
          <p:cNvSpPr>
            <a:spLocks noGrp="1"/>
          </p:cNvSpPr>
          <p:nvPr>
            <p:ph type="title"/>
          </p:nvPr>
        </p:nvSpPr>
        <p:spPr>
          <a:xfrm>
            <a:off x="838200" y="242661"/>
            <a:ext cx="10515600" cy="590096"/>
          </a:xfrm>
        </p:spPr>
        <p:txBody>
          <a:bodyPr>
            <a:normAutofit fontScale="90000"/>
          </a:bodyPr>
          <a:lstStyle/>
          <a:p>
            <a:r>
              <a:rPr lang="en-US" dirty="0"/>
              <a:t>PELAPORAN HASIL PENILAIAN KARAKTER</a:t>
            </a:r>
          </a:p>
        </p:txBody>
      </p:sp>
      <p:pic>
        <p:nvPicPr>
          <p:cNvPr id="4" name="Picture 3">
            <a:extLst>
              <a:ext uri="{FF2B5EF4-FFF2-40B4-BE49-F238E27FC236}">
                <a16:creationId xmlns:a16="http://schemas.microsoft.com/office/drawing/2014/main" id="{DC282096-5B96-415E-802E-E6FF77E983BE}"/>
              </a:ext>
            </a:extLst>
          </p:cNvPr>
          <p:cNvPicPr>
            <a:picLocks noChangeAspect="1"/>
          </p:cNvPicPr>
          <p:nvPr/>
        </p:nvPicPr>
        <p:blipFill>
          <a:blip r:embed="rId2"/>
          <a:stretch>
            <a:fillRect/>
          </a:stretch>
        </p:blipFill>
        <p:spPr>
          <a:xfrm>
            <a:off x="-130629" y="0"/>
            <a:ext cx="12458700" cy="7037614"/>
          </a:xfrm>
          <a:prstGeom prst="rect">
            <a:avLst/>
          </a:prstGeom>
        </p:spPr>
      </p:pic>
    </p:spTree>
    <p:extLst>
      <p:ext uri="{BB962C8B-B14F-4D97-AF65-F5344CB8AC3E}">
        <p14:creationId xmlns:p14="http://schemas.microsoft.com/office/powerpoint/2010/main" val="1444427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795085-2DAD-4170-9B17-350AA9190A72}"/>
              </a:ext>
            </a:extLst>
          </p:cNvPr>
          <p:cNvPicPr>
            <a:picLocks noChangeAspect="1"/>
          </p:cNvPicPr>
          <p:nvPr/>
        </p:nvPicPr>
        <p:blipFill>
          <a:blip r:embed="rId2"/>
          <a:stretch>
            <a:fillRect/>
          </a:stretch>
        </p:blipFill>
        <p:spPr>
          <a:xfrm>
            <a:off x="261256" y="0"/>
            <a:ext cx="11748407" cy="6858000"/>
          </a:xfrm>
          <a:prstGeom prst="rect">
            <a:avLst/>
          </a:prstGeom>
        </p:spPr>
      </p:pic>
    </p:spTree>
    <p:extLst>
      <p:ext uri="{BB962C8B-B14F-4D97-AF65-F5344CB8AC3E}">
        <p14:creationId xmlns:p14="http://schemas.microsoft.com/office/powerpoint/2010/main" val="1973961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67BFF-7D36-4C2F-BAD1-D7F2A3967069}"/>
              </a:ext>
            </a:extLst>
          </p:cNvPr>
          <p:cNvSpPr>
            <a:spLocks noGrp="1"/>
          </p:cNvSpPr>
          <p:nvPr>
            <p:ph idx="1"/>
          </p:nvPr>
        </p:nvSpPr>
        <p:spPr>
          <a:xfrm>
            <a:off x="838200" y="747940"/>
            <a:ext cx="10515600" cy="4351338"/>
          </a:xfrm>
        </p:spPr>
        <p:txBody>
          <a:bodyPr/>
          <a:lstStyle/>
          <a:p>
            <a:pPr marL="0" indent="0">
              <a:buNone/>
            </a:pPr>
            <a:endParaRPr lang="en-US" dirty="0"/>
          </a:p>
          <a:p>
            <a:pPr marL="0" indent="0" algn="ctr">
              <a:buNone/>
            </a:pPr>
            <a:r>
              <a:rPr lang="en-US" b="1" dirty="0" smtClean="0"/>
              <a:t>SEKIAN</a:t>
            </a:r>
          </a:p>
          <a:p>
            <a:pPr marL="0" indent="0" algn="ctr">
              <a:buNone/>
            </a:pPr>
            <a:r>
              <a:rPr lang="en-US" b="1" dirty="0" smtClean="0"/>
              <a:t>TERIMA </a:t>
            </a:r>
            <a:r>
              <a:rPr lang="en-US" b="1" dirty="0"/>
              <a:t>KASIH</a:t>
            </a:r>
          </a:p>
        </p:txBody>
      </p:sp>
    </p:spTree>
    <p:extLst>
      <p:ext uri="{BB962C8B-B14F-4D97-AF65-F5344CB8AC3E}">
        <p14:creationId xmlns:p14="http://schemas.microsoft.com/office/powerpoint/2010/main" val="102034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4843" y="363371"/>
            <a:ext cx="6946709" cy="7233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PRINSIP PEMBELAJARAN BAHASA INDONESIA</a:t>
            </a:r>
            <a:endParaRPr lang="en-US" sz="2800" dirty="0">
              <a:solidFill>
                <a:schemeClr val="tx1"/>
              </a:solidFill>
            </a:endParaRPr>
          </a:p>
        </p:txBody>
      </p:sp>
      <p:sp>
        <p:nvSpPr>
          <p:cNvPr id="3" name="Rounded Rectangle 2"/>
          <p:cNvSpPr/>
          <p:nvPr/>
        </p:nvSpPr>
        <p:spPr>
          <a:xfrm>
            <a:off x="1401170" y="4999631"/>
            <a:ext cx="9689910" cy="7233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4. </a:t>
            </a:r>
            <a:r>
              <a:rPr lang="en-GB" sz="2000" dirty="0" err="1" smtClean="0">
                <a:solidFill>
                  <a:schemeClr val="tx1"/>
                </a:solidFill>
              </a:rPr>
              <a:t>Memudayakan</a:t>
            </a:r>
            <a:r>
              <a:rPr lang="en-GB" sz="2000" dirty="0" smtClean="0">
                <a:solidFill>
                  <a:schemeClr val="tx1"/>
                </a:solidFill>
              </a:rPr>
              <a:t> </a:t>
            </a:r>
            <a:r>
              <a:rPr lang="en-GB" sz="2000" dirty="0" err="1" smtClean="0">
                <a:solidFill>
                  <a:schemeClr val="tx1"/>
                </a:solidFill>
              </a:rPr>
              <a:t>membaca</a:t>
            </a:r>
            <a:r>
              <a:rPr lang="en-GB" sz="2000" dirty="0" smtClean="0">
                <a:solidFill>
                  <a:schemeClr val="tx1"/>
                </a:solidFill>
              </a:rPr>
              <a:t> </a:t>
            </a:r>
            <a:r>
              <a:rPr lang="en-GB" sz="2000" dirty="0" err="1" smtClean="0">
                <a:solidFill>
                  <a:schemeClr val="tx1"/>
                </a:solidFill>
              </a:rPr>
              <a:t>dan</a:t>
            </a:r>
            <a:r>
              <a:rPr lang="en-GB" sz="2000" dirty="0" smtClean="0">
                <a:solidFill>
                  <a:schemeClr val="tx1"/>
                </a:solidFill>
              </a:rPr>
              <a:t> </a:t>
            </a:r>
            <a:r>
              <a:rPr lang="en-GB" sz="2000" dirty="0" err="1" smtClean="0">
                <a:solidFill>
                  <a:schemeClr val="tx1"/>
                </a:solidFill>
              </a:rPr>
              <a:t>menulis</a:t>
            </a:r>
            <a:r>
              <a:rPr lang="en-GB" sz="2000" dirty="0" smtClean="0">
                <a:solidFill>
                  <a:schemeClr val="tx1"/>
                </a:solidFill>
              </a:rPr>
              <a:t> </a:t>
            </a:r>
            <a:r>
              <a:rPr lang="en-GB" sz="2000" dirty="0" err="1" smtClean="0">
                <a:solidFill>
                  <a:schemeClr val="tx1"/>
                </a:solidFill>
              </a:rPr>
              <a:t>secara</a:t>
            </a:r>
            <a:r>
              <a:rPr lang="en-GB" sz="2000" dirty="0" smtClean="0">
                <a:solidFill>
                  <a:schemeClr val="tx1"/>
                </a:solidFill>
              </a:rPr>
              <a:t> </a:t>
            </a:r>
            <a:r>
              <a:rPr lang="en-GB" sz="2000" dirty="0" err="1" smtClean="0">
                <a:solidFill>
                  <a:schemeClr val="tx1"/>
                </a:solidFill>
              </a:rPr>
              <a:t>terpadu</a:t>
            </a:r>
            <a:r>
              <a:rPr lang="en-GB" sz="2000" dirty="0" smtClean="0">
                <a:solidFill>
                  <a:schemeClr val="tx1"/>
                </a:solidFill>
              </a:rPr>
              <a:t> : lulus SMA </a:t>
            </a:r>
            <a:r>
              <a:rPr lang="id-ID" sz="2000" dirty="0">
                <a:solidFill>
                  <a:schemeClr val="tx1"/>
                </a:solidFill>
                <a:latin typeface="Bookman Old Style" panose="02050604050505020204" pitchFamily="18" charset="0"/>
                <a:ea typeface="Times New Roman" panose="02020603050405020304" pitchFamily="18" charset="0"/>
                <a:cs typeface="Bookman Old Style" panose="02050604050505020204" pitchFamily="18" charset="0"/>
              </a:rPr>
              <a:t>paling sedikit 18 judul buku</a:t>
            </a:r>
            <a:endParaRPr lang="en-US" sz="2000" dirty="0">
              <a:solidFill>
                <a:schemeClr val="tx1"/>
              </a:solidFill>
            </a:endParaRPr>
          </a:p>
        </p:txBody>
      </p:sp>
      <p:sp>
        <p:nvSpPr>
          <p:cNvPr id="4" name="Rounded Rectangle 3"/>
          <p:cNvSpPr/>
          <p:nvPr/>
        </p:nvSpPr>
        <p:spPr>
          <a:xfrm>
            <a:off x="1401170" y="1695734"/>
            <a:ext cx="9689910" cy="7233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1. </a:t>
            </a:r>
            <a:r>
              <a:rPr lang="en-GB" sz="2000" dirty="0" err="1" smtClean="0">
                <a:solidFill>
                  <a:schemeClr val="tx1"/>
                </a:solidFill>
              </a:rPr>
              <a:t>Kontekstual</a:t>
            </a:r>
            <a:r>
              <a:rPr lang="en-GB" sz="2000" dirty="0" smtClean="0">
                <a:solidFill>
                  <a:schemeClr val="tx1"/>
                </a:solidFill>
              </a:rPr>
              <a:t> :  </a:t>
            </a:r>
            <a:r>
              <a:rPr lang="en-GB" sz="2000" dirty="0" err="1" smtClean="0">
                <a:solidFill>
                  <a:schemeClr val="tx1"/>
                </a:solidFill>
              </a:rPr>
              <a:t>dikaitkan</a:t>
            </a:r>
            <a:r>
              <a:rPr lang="en-GB" sz="2000" dirty="0" smtClean="0">
                <a:solidFill>
                  <a:schemeClr val="tx1"/>
                </a:solidFill>
              </a:rPr>
              <a:t> </a:t>
            </a:r>
            <a:r>
              <a:rPr lang="en-GB" sz="2000" dirty="0" err="1" smtClean="0">
                <a:solidFill>
                  <a:schemeClr val="tx1"/>
                </a:solidFill>
              </a:rPr>
              <a:t>dengan</a:t>
            </a:r>
            <a:r>
              <a:rPr lang="en-GB" sz="2000" dirty="0" smtClean="0">
                <a:solidFill>
                  <a:schemeClr val="tx1"/>
                </a:solidFill>
              </a:rPr>
              <a:t> </a:t>
            </a:r>
            <a:r>
              <a:rPr lang="en-GB" sz="2000" dirty="0" err="1" smtClean="0">
                <a:solidFill>
                  <a:schemeClr val="tx1"/>
                </a:solidFill>
              </a:rPr>
              <a:t>konteks</a:t>
            </a:r>
            <a:r>
              <a:rPr lang="en-GB" sz="2000" dirty="0" smtClean="0">
                <a:solidFill>
                  <a:schemeClr val="tx1"/>
                </a:solidFill>
              </a:rPr>
              <a:t> </a:t>
            </a:r>
            <a:r>
              <a:rPr lang="en-GB" sz="2000" dirty="0" err="1" smtClean="0">
                <a:solidFill>
                  <a:schemeClr val="tx1"/>
                </a:solidFill>
              </a:rPr>
              <a:t>sosial</a:t>
            </a:r>
            <a:endParaRPr lang="en-US" sz="2000" dirty="0">
              <a:solidFill>
                <a:schemeClr val="tx1"/>
              </a:solidFill>
            </a:endParaRPr>
          </a:p>
        </p:txBody>
      </p:sp>
      <p:sp>
        <p:nvSpPr>
          <p:cNvPr id="5" name="Rounded Rectangle 4"/>
          <p:cNvSpPr/>
          <p:nvPr/>
        </p:nvSpPr>
        <p:spPr>
          <a:xfrm>
            <a:off x="1401170" y="3781568"/>
            <a:ext cx="9689910" cy="7233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3. </a:t>
            </a:r>
            <a:r>
              <a:rPr lang="en-GB" sz="2000" dirty="0" err="1" smtClean="0">
                <a:solidFill>
                  <a:schemeClr val="tx1"/>
                </a:solidFill>
              </a:rPr>
              <a:t>Menekankan</a:t>
            </a:r>
            <a:r>
              <a:rPr lang="en-GB" sz="2000" dirty="0" smtClean="0">
                <a:solidFill>
                  <a:schemeClr val="tx1"/>
                </a:solidFill>
              </a:rPr>
              <a:t> </a:t>
            </a:r>
            <a:r>
              <a:rPr lang="en-GB" sz="2000" dirty="0" err="1" smtClean="0">
                <a:solidFill>
                  <a:schemeClr val="tx1"/>
                </a:solidFill>
              </a:rPr>
              <a:t>aktivitas</a:t>
            </a:r>
            <a:r>
              <a:rPr lang="en-GB" sz="2000" dirty="0" smtClean="0">
                <a:solidFill>
                  <a:schemeClr val="tx1"/>
                </a:solidFill>
              </a:rPr>
              <a:t> </a:t>
            </a:r>
            <a:r>
              <a:rPr lang="en-GB" sz="2000" dirty="0" err="1" smtClean="0">
                <a:solidFill>
                  <a:schemeClr val="tx1"/>
                </a:solidFill>
              </a:rPr>
              <a:t>siswa</a:t>
            </a:r>
            <a:r>
              <a:rPr lang="en-GB" sz="2000" dirty="0" smtClean="0">
                <a:solidFill>
                  <a:schemeClr val="tx1"/>
                </a:solidFill>
              </a:rPr>
              <a:t> </a:t>
            </a:r>
            <a:r>
              <a:rPr lang="en-GB" sz="2000" dirty="0" err="1" smtClean="0">
                <a:solidFill>
                  <a:schemeClr val="tx1"/>
                </a:solidFill>
              </a:rPr>
              <a:t>yg</a:t>
            </a:r>
            <a:r>
              <a:rPr lang="en-GB" sz="2000" dirty="0" smtClean="0">
                <a:solidFill>
                  <a:schemeClr val="tx1"/>
                </a:solidFill>
              </a:rPr>
              <a:t> </a:t>
            </a:r>
            <a:r>
              <a:rPr lang="en-GB" sz="2000" dirty="0" err="1" smtClean="0">
                <a:solidFill>
                  <a:schemeClr val="tx1"/>
                </a:solidFill>
              </a:rPr>
              <a:t>bermakna</a:t>
            </a:r>
            <a:r>
              <a:rPr lang="en-GB" sz="2000" dirty="0" smtClean="0">
                <a:solidFill>
                  <a:schemeClr val="tx1"/>
                </a:solidFill>
              </a:rPr>
              <a:t> : </a:t>
            </a:r>
            <a:r>
              <a:rPr lang="id-ID" sz="200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siswa aktif </a:t>
            </a:r>
            <a:r>
              <a:rPr lang="id-ID" sz="2000" dirty="0" smtClean="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mengalami </a:t>
            </a:r>
            <a:r>
              <a:rPr lang="id-ID" sz="200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proses belajar yang efesien dan efektif secara mental dan eksperiensial</a:t>
            </a:r>
            <a:endParaRPr lang="en-US" sz="2000" dirty="0">
              <a:solidFill>
                <a:schemeClr val="tx1"/>
              </a:solidFill>
            </a:endParaRPr>
          </a:p>
        </p:txBody>
      </p:sp>
      <p:sp>
        <p:nvSpPr>
          <p:cNvPr id="6" name="Rounded Rectangle 5"/>
          <p:cNvSpPr/>
          <p:nvPr/>
        </p:nvSpPr>
        <p:spPr>
          <a:xfrm>
            <a:off x="1401170" y="2684060"/>
            <a:ext cx="9689910" cy="7233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2. </a:t>
            </a:r>
            <a:r>
              <a:rPr lang="en-GB" sz="2000" dirty="0" err="1" smtClean="0">
                <a:solidFill>
                  <a:schemeClr val="tx1"/>
                </a:solidFill>
              </a:rPr>
              <a:t>Otentik</a:t>
            </a:r>
            <a:r>
              <a:rPr lang="en-GB" sz="2000" dirty="0" smtClean="0">
                <a:solidFill>
                  <a:schemeClr val="tx1"/>
                </a:solidFill>
              </a:rPr>
              <a:t> : </a:t>
            </a:r>
            <a:r>
              <a:rPr lang="id-ID" sz="200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dari media massa (cetak dan elektronik); tulisan guru di kelas, </a:t>
            </a:r>
            <a:r>
              <a:rPr lang="id-ID" sz="2000" dirty="0" smtClean="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produksi</a:t>
            </a:r>
            <a:r>
              <a:rPr lang="en-GB" sz="2000" dirty="0" smtClean="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 l</a:t>
            </a:r>
            <a:r>
              <a:rPr lang="id-ID" sz="2000" dirty="0" smtClean="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isan </a:t>
            </a:r>
            <a:r>
              <a:rPr lang="id-ID" sz="200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dan tulis oleh siswa</a:t>
            </a:r>
            <a:r>
              <a:rPr lang="en-GB" sz="2000" dirty="0" smtClean="0">
                <a:solidFill>
                  <a:schemeClr val="tx1"/>
                </a:solidFill>
              </a:rPr>
              <a:t> </a:t>
            </a:r>
            <a:endParaRPr lang="en-US" sz="2000" dirty="0">
              <a:solidFill>
                <a:schemeClr val="tx1"/>
              </a:solidFill>
            </a:endParaRPr>
          </a:p>
        </p:txBody>
      </p:sp>
      <p:cxnSp>
        <p:nvCxnSpPr>
          <p:cNvPr id="8" name="Elbow Connector 7"/>
          <p:cNvCxnSpPr/>
          <p:nvPr/>
        </p:nvCxnSpPr>
        <p:spPr>
          <a:xfrm rot="16200000" flipH="1">
            <a:off x="-1137598" y="2947631"/>
            <a:ext cx="4399697" cy="677839"/>
          </a:xfrm>
          <a:prstGeom prst="bentConnector3">
            <a:avLst>
              <a:gd name="adj1" fmla="val 987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 idx="1"/>
          </p:cNvCxnSpPr>
          <p:nvPr/>
        </p:nvCxnSpPr>
        <p:spPr>
          <a:xfrm>
            <a:off x="736979" y="2057400"/>
            <a:ext cx="6641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1"/>
          </p:cNvCxnSpPr>
          <p:nvPr/>
        </p:nvCxnSpPr>
        <p:spPr>
          <a:xfrm>
            <a:off x="723330" y="3045726"/>
            <a:ext cx="677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 idx="1"/>
          </p:cNvCxnSpPr>
          <p:nvPr/>
        </p:nvCxnSpPr>
        <p:spPr>
          <a:xfrm>
            <a:off x="723330" y="4143234"/>
            <a:ext cx="677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9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0125" y="163773"/>
            <a:ext cx="10058401" cy="764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BAGAIMANA PENILAIAN PEMBELAJARAN DILAKSANAKAN?</a:t>
            </a:r>
            <a:endParaRPr lang="en-US" sz="3200" dirty="0"/>
          </a:p>
        </p:txBody>
      </p:sp>
      <p:sp>
        <p:nvSpPr>
          <p:cNvPr id="3" name="Rounded Rectangle 2"/>
          <p:cNvSpPr/>
          <p:nvPr/>
        </p:nvSpPr>
        <p:spPr>
          <a:xfrm>
            <a:off x="1610435" y="1536510"/>
            <a:ext cx="10317707" cy="11515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Pengukuran</a:t>
            </a:r>
            <a:r>
              <a:rPr lang="en-US" sz="2400" b="1" dirty="0">
                <a:solidFill>
                  <a:schemeClr val="tx1"/>
                </a:solidFill>
              </a:rPr>
              <a:t> (</a:t>
            </a:r>
            <a:r>
              <a:rPr lang="en-US" sz="2400" b="1" i="1" dirty="0">
                <a:solidFill>
                  <a:schemeClr val="tx1"/>
                </a:solidFill>
              </a:rPr>
              <a:t>Measurement) :</a:t>
            </a:r>
            <a:r>
              <a:rPr lang="en-US" sz="2400" b="1" dirty="0">
                <a:solidFill>
                  <a:schemeClr val="tx1"/>
                </a:solidFill>
              </a:rPr>
              <a:t> proses </a:t>
            </a:r>
            <a:r>
              <a:rPr lang="en-US" sz="2400" b="1" dirty="0" err="1">
                <a:solidFill>
                  <a:schemeClr val="tx1"/>
                </a:solidFill>
              </a:rPr>
              <a:t>memperoleh</a:t>
            </a:r>
            <a:r>
              <a:rPr lang="en-US" sz="2400" b="1" dirty="0">
                <a:solidFill>
                  <a:schemeClr val="tx1"/>
                </a:solidFill>
              </a:rPr>
              <a:t>  </a:t>
            </a:r>
            <a:r>
              <a:rPr lang="en-US" sz="2400" b="1" dirty="0" err="1">
                <a:solidFill>
                  <a:schemeClr val="tx1"/>
                </a:solidFill>
              </a:rPr>
              <a:t>deskripsi</a:t>
            </a:r>
            <a:r>
              <a:rPr lang="en-US" sz="2400" b="1" dirty="0">
                <a:solidFill>
                  <a:schemeClr val="tx1"/>
                </a:solidFill>
              </a:rPr>
              <a:t> </a:t>
            </a:r>
            <a:r>
              <a:rPr lang="en-US" sz="2400" b="1" dirty="0" err="1">
                <a:solidFill>
                  <a:schemeClr val="tx1"/>
                </a:solidFill>
              </a:rPr>
              <a:t>angka</a:t>
            </a:r>
            <a:r>
              <a:rPr lang="en-US" sz="2400" b="1" dirty="0">
                <a:solidFill>
                  <a:schemeClr val="tx1"/>
                </a:solidFill>
              </a:rPr>
              <a:t> (</a:t>
            </a:r>
            <a:r>
              <a:rPr lang="en-US" sz="2400" b="1" dirty="0" err="1">
                <a:solidFill>
                  <a:schemeClr val="tx1"/>
                </a:solidFill>
              </a:rPr>
              <a:t>skor</a:t>
            </a:r>
            <a:r>
              <a:rPr lang="en-US" sz="2400" b="1" dirty="0">
                <a:solidFill>
                  <a:schemeClr val="tx1"/>
                </a:solidFill>
              </a:rPr>
              <a:t>) yang </a:t>
            </a:r>
            <a:r>
              <a:rPr lang="en-US" sz="2400" b="1" dirty="0" err="1">
                <a:solidFill>
                  <a:schemeClr val="tx1"/>
                </a:solidFill>
              </a:rPr>
              <a:t>menunjukkan</a:t>
            </a:r>
            <a:r>
              <a:rPr lang="en-US" sz="2400" b="1" dirty="0">
                <a:solidFill>
                  <a:schemeClr val="tx1"/>
                </a:solidFill>
              </a:rPr>
              <a:t> </a:t>
            </a:r>
            <a:r>
              <a:rPr lang="en-US" sz="2400" b="1" dirty="0" err="1">
                <a:solidFill>
                  <a:schemeClr val="tx1"/>
                </a:solidFill>
              </a:rPr>
              <a:t>tingkat</a:t>
            </a:r>
            <a:r>
              <a:rPr lang="en-US" sz="2400" b="1" dirty="0">
                <a:solidFill>
                  <a:schemeClr val="tx1"/>
                </a:solidFill>
              </a:rPr>
              <a:t> </a:t>
            </a:r>
            <a:r>
              <a:rPr lang="en-US" sz="2400" b="1" dirty="0" err="1">
                <a:solidFill>
                  <a:schemeClr val="tx1"/>
                </a:solidFill>
              </a:rPr>
              <a:t>capaian</a:t>
            </a:r>
            <a:r>
              <a:rPr lang="en-US" sz="2400" b="1" dirty="0">
                <a:solidFill>
                  <a:schemeClr val="tx1"/>
                </a:solidFill>
              </a:rPr>
              <a:t> </a:t>
            </a:r>
            <a:r>
              <a:rPr lang="en-US" sz="2400" b="1" dirty="0" err="1">
                <a:solidFill>
                  <a:schemeClr val="tx1"/>
                </a:solidFill>
              </a:rPr>
              <a:t>seseorang</a:t>
            </a:r>
            <a:r>
              <a:rPr lang="en-US" sz="2400" b="1" dirty="0">
                <a:solidFill>
                  <a:schemeClr val="tx1"/>
                </a:solidFill>
              </a:rPr>
              <a:t> </a:t>
            </a:r>
            <a:r>
              <a:rPr lang="en-US" sz="2400" b="1" dirty="0" err="1">
                <a:solidFill>
                  <a:schemeClr val="tx1"/>
                </a:solidFill>
              </a:rPr>
              <a:t>dalam</a:t>
            </a:r>
            <a:r>
              <a:rPr lang="en-US" sz="2400" b="1" dirty="0">
                <a:solidFill>
                  <a:schemeClr val="tx1"/>
                </a:solidFill>
              </a:rPr>
              <a:t> </a:t>
            </a:r>
            <a:r>
              <a:rPr lang="en-US" sz="2400" b="1" dirty="0" err="1">
                <a:solidFill>
                  <a:schemeClr val="tx1"/>
                </a:solidFill>
              </a:rPr>
              <a:t>bidang</a:t>
            </a:r>
            <a:r>
              <a:rPr lang="en-US" sz="2400" b="1" dirty="0">
                <a:solidFill>
                  <a:schemeClr val="tx1"/>
                </a:solidFill>
              </a:rPr>
              <a:t> </a:t>
            </a:r>
            <a:r>
              <a:rPr lang="en-US" sz="2400" b="1" dirty="0" err="1">
                <a:solidFill>
                  <a:schemeClr val="tx1"/>
                </a:solidFill>
              </a:rPr>
              <a:t>tertentu</a:t>
            </a:r>
            <a:r>
              <a:rPr lang="en-US" sz="2400" b="1" dirty="0">
                <a:solidFill>
                  <a:schemeClr val="tx1"/>
                </a:solidFill>
              </a:rPr>
              <a:t>, </a:t>
            </a:r>
            <a:r>
              <a:rPr lang="en-US" sz="2400" b="1" dirty="0" err="1">
                <a:solidFill>
                  <a:schemeClr val="tx1"/>
                </a:solidFill>
              </a:rPr>
              <a:t>misalnya</a:t>
            </a:r>
            <a:r>
              <a:rPr lang="en-US" sz="2400" b="1" dirty="0">
                <a:solidFill>
                  <a:schemeClr val="tx1"/>
                </a:solidFill>
              </a:rPr>
              <a:t> </a:t>
            </a:r>
            <a:r>
              <a:rPr lang="en-US" sz="2400" b="1" dirty="0" err="1">
                <a:solidFill>
                  <a:schemeClr val="tx1"/>
                </a:solidFill>
              </a:rPr>
              <a:t>jawaban</a:t>
            </a:r>
            <a:r>
              <a:rPr lang="en-US" sz="2400" b="1" dirty="0">
                <a:solidFill>
                  <a:schemeClr val="tx1"/>
                </a:solidFill>
              </a:rPr>
              <a:t> </a:t>
            </a:r>
            <a:r>
              <a:rPr lang="en-US" sz="2400" b="1" dirty="0" err="1">
                <a:solidFill>
                  <a:schemeClr val="tx1"/>
                </a:solidFill>
              </a:rPr>
              <a:t>pertanyaan</a:t>
            </a:r>
            <a:r>
              <a:rPr lang="en-US" sz="2400" b="1" dirty="0">
                <a:solidFill>
                  <a:schemeClr val="tx1"/>
                </a:solidFill>
              </a:rPr>
              <a:t> “</a:t>
            </a:r>
            <a:r>
              <a:rPr lang="en-US" sz="2400" b="1" dirty="0" err="1">
                <a:solidFill>
                  <a:schemeClr val="tx1"/>
                </a:solidFill>
              </a:rPr>
              <a:t>seberapa</a:t>
            </a:r>
            <a:r>
              <a:rPr lang="en-US" sz="2400" b="1" dirty="0">
                <a:solidFill>
                  <a:schemeClr val="tx1"/>
                </a:solidFill>
              </a:rPr>
              <a:t> </a:t>
            </a:r>
            <a:r>
              <a:rPr lang="en-US" sz="2400" b="1" dirty="0" err="1">
                <a:solidFill>
                  <a:schemeClr val="tx1"/>
                </a:solidFill>
              </a:rPr>
              <a:t>banyak</a:t>
            </a:r>
            <a:r>
              <a:rPr lang="en-US" sz="2400" b="1" dirty="0">
                <a:solidFill>
                  <a:schemeClr val="tx1"/>
                </a:solidFill>
              </a:rPr>
              <a:t>”</a:t>
            </a:r>
            <a:endParaRPr lang="en-US" sz="2400" b="1" dirty="0">
              <a:solidFill>
                <a:schemeClr val="tx1"/>
              </a:solidFill>
            </a:endParaRPr>
          </a:p>
        </p:txBody>
      </p:sp>
      <p:sp>
        <p:nvSpPr>
          <p:cNvPr id="4" name="Rounded Rectangle 3"/>
          <p:cNvSpPr/>
          <p:nvPr/>
        </p:nvSpPr>
        <p:spPr>
          <a:xfrm>
            <a:off x="1610434" y="3188457"/>
            <a:ext cx="10317707" cy="11515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Penilaian</a:t>
            </a:r>
            <a:r>
              <a:rPr lang="en-US" sz="2400" dirty="0">
                <a:solidFill>
                  <a:schemeClr val="tx1"/>
                </a:solidFill>
              </a:rPr>
              <a:t> (</a:t>
            </a:r>
            <a:r>
              <a:rPr lang="en-US" sz="2400" i="1" dirty="0">
                <a:solidFill>
                  <a:schemeClr val="tx1"/>
                </a:solidFill>
              </a:rPr>
              <a:t>Assessment </a:t>
            </a:r>
            <a:r>
              <a:rPr lang="en-US" sz="2400" dirty="0">
                <a:solidFill>
                  <a:schemeClr val="tx1"/>
                </a:solidFill>
              </a:rPr>
              <a:t>) : proses </a:t>
            </a:r>
            <a:r>
              <a:rPr lang="en-US" sz="2400" dirty="0" err="1">
                <a:solidFill>
                  <a:schemeClr val="tx1"/>
                </a:solidFill>
              </a:rPr>
              <a:t>sistematis</a:t>
            </a:r>
            <a:r>
              <a:rPr lang="en-US" sz="2400" dirty="0">
                <a:solidFill>
                  <a:schemeClr val="tx1"/>
                </a:solidFill>
              </a:rPr>
              <a:t> </a:t>
            </a:r>
            <a:r>
              <a:rPr lang="en-US" sz="2400" dirty="0" err="1">
                <a:solidFill>
                  <a:schemeClr val="tx1"/>
                </a:solidFill>
              </a:rPr>
              <a:t>pengumpulan</a:t>
            </a:r>
            <a:r>
              <a:rPr lang="en-US" sz="2400" dirty="0">
                <a:solidFill>
                  <a:schemeClr val="tx1"/>
                </a:solidFill>
              </a:rPr>
              <a:t>, </a:t>
            </a:r>
            <a:r>
              <a:rPr lang="en-US" sz="2400" dirty="0" err="1">
                <a:solidFill>
                  <a:schemeClr val="tx1"/>
                </a:solidFill>
              </a:rPr>
              <a:t>analisis</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penafsiran</a:t>
            </a:r>
            <a:r>
              <a:rPr lang="en-US" sz="2400" dirty="0">
                <a:solidFill>
                  <a:schemeClr val="tx1"/>
                </a:solidFill>
              </a:rPr>
              <a:t> </a:t>
            </a:r>
            <a:r>
              <a:rPr lang="en-US" sz="2400" dirty="0" err="1">
                <a:solidFill>
                  <a:schemeClr val="tx1"/>
                </a:solidFill>
              </a:rPr>
              <a:t>informasi</a:t>
            </a:r>
            <a:r>
              <a:rPr lang="en-US" sz="2400" dirty="0">
                <a:solidFill>
                  <a:schemeClr val="tx1"/>
                </a:solidFill>
              </a:rPr>
              <a:t> </a:t>
            </a:r>
            <a:r>
              <a:rPr lang="en-US" sz="2400" dirty="0" err="1">
                <a:solidFill>
                  <a:schemeClr val="tx1"/>
                </a:solidFill>
              </a:rPr>
              <a:t>untuk</a:t>
            </a:r>
            <a:r>
              <a:rPr lang="en-US" sz="2400" dirty="0">
                <a:solidFill>
                  <a:schemeClr val="tx1"/>
                </a:solidFill>
              </a:rPr>
              <a:t> </a:t>
            </a:r>
            <a:r>
              <a:rPr lang="en-US" sz="2400" dirty="0" err="1">
                <a:solidFill>
                  <a:schemeClr val="tx1"/>
                </a:solidFill>
              </a:rPr>
              <a:t>menentukan</a:t>
            </a:r>
            <a:r>
              <a:rPr lang="en-US" sz="2400" dirty="0">
                <a:solidFill>
                  <a:schemeClr val="tx1"/>
                </a:solidFill>
              </a:rPr>
              <a:t> </a:t>
            </a:r>
            <a:r>
              <a:rPr lang="en-US" sz="2400" dirty="0" err="1">
                <a:solidFill>
                  <a:schemeClr val="tx1"/>
                </a:solidFill>
              </a:rPr>
              <a:t>seberapa</a:t>
            </a:r>
            <a:r>
              <a:rPr lang="en-US" sz="2400" dirty="0">
                <a:solidFill>
                  <a:schemeClr val="tx1"/>
                </a:solidFill>
              </a:rPr>
              <a:t> </a:t>
            </a:r>
            <a:r>
              <a:rPr lang="en-US" sz="2400" dirty="0" err="1">
                <a:solidFill>
                  <a:schemeClr val="tx1"/>
                </a:solidFill>
              </a:rPr>
              <a:t>tingkat</a:t>
            </a:r>
            <a:r>
              <a:rPr lang="en-US" sz="2400" dirty="0">
                <a:solidFill>
                  <a:schemeClr val="tx1"/>
                </a:solidFill>
              </a:rPr>
              <a:t> </a:t>
            </a:r>
            <a:r>
              <a:rPr lang="en-US" sz="2400" dirty="0" err="1">
                <a:solidFill>
                  <a:schemeClr val="tx1"/>
                </a:solidFill>
              </a:rPr>
              <a:t>seseorang</a:t>
            </a:r>
            <a:r>
              <a:rPr lang="en-US" sz="2400" dirty="0">
                <a:solidFill>
                  <a:schemeClr val="tx1"/>
                </a:solidFill>
              </a:rPr>
              <a:t> </a:t>
            </a:r>
            <a:r>
              <a:rPr lang="en-US" sz="2400" dirty="0" err="1">
                <a:solidFill>
                  <a:schemeClr val="tx1"/>
                </a:solidFill>
              </a:rPr>
              <a:t>peserta</a:t>
            </a:r>
            <a:r>
              <a:rPr lang="en-US" sz="2400" dirty="0">
                <a:solidFill>
                  <a:schemeClr val="tx1"/>
                </a:solidFill>
              </a:rPr>
              <a:t> </a:t>
            </a:r>
            <a:r>
              <a:rPr lang="en-US" sz="2400" dirty="0" err="1">
                <a:solidFill>
                  <a:schemeClr val="tx1"/>
                </a:solidFill>
              </a:rPr>
              <a:t>didik</a:t>
            </a:r>
            <a:r>
              <a:rPr lang="en-US" sz="2400" dirty="0">
                <a:solidFill>
                  <a:schemeClr val="tx1"/>
                </a:solidFill>
              </a:rPr>
              <a:t> </a:t>
            </a:r>
            <a:r>
              <a:rPr lang="en-US" sz="2400" dirty="0" err="1">
                <a:solidFill>
                  <a:schemeClr val="tx1"/>
                </a:solidFill>
              </a:rPr>
              <a:t>dapat</a:t>
            </a:r>
            <a:r>
              <a:rPr lang="en-US" sz="2400" dirty="0">
                <a:solidFill>
                  <a:schemeClr val="tx1"/>
                </a:solidFill>
              </a:rPr>
              <a:t> </a:t>
            </a:r>
            <a:r>
              <a:rPr lang="en-US" sz="2400" dirty="0" err="1">
                <a:solidFill>
                  <a:schemeClr val="tx1"/>
                </a:solidFill>
              </a:rPr>
              <a:t>mencapai</a:t>
            </a:r>
            <a:r>
              <a:rPr lang="en-US" sz="2400" dirty="0">
                <a:solidFill>
                  <a:schemeClr val="tx1"/>
                </a:solidFill>
              </a:rPr>
              <a:t> </a:t>
            </a:r>
            <a:r>
              <a:rPr lang="en-US" sz="2400" dirty="0" err="1">
                <a:solidFill>
                  <a:schemeClr val="tx1"/>
                </a:solidFill>
              </a:rPr>
              <a:t>tujuan</a:t>
            </a:r>
            <a:r>
              <a:rPr lang="en-US" sz="2400" dirty="0">
                <a:solidFill>
                  <a:schemeClr val="tx1"/>
                </a:solidFill>
              </a:rPr>
              <a:t> </a:t>
            </a:r>
            <a:r>
              <a:rPr lang="en-US" sz="2400" dirty="0" err="1">
                <a:solidFill>
                  <a:schemeClr val="tx1"/>
                </a:solidFill>
              </a:rPr>
              <a:t>Pendidikan</a:t>
            </a:r>
            <a:endParaRPr lang="en-US" sz="2400" dirty="0">
              <a:solidFill>
                <a:schemeClr val="tx1"/>
              </a:solidFill>
            </a:endParaRPr>
          </a:p>
        </p:txBody>
      </p:sp>
      <p:sp>
        <p:nvSpPr>
          <p:cNvPr id="5" name="Rounded Rectangle 4"/>
          <p:cNvSpPr/>
          <p:nvPr/>
        </p:nvSpPr>
        <p:spPr>
          <a:xfrm>
            <a:off x="1610434" y="4840404"/>
            <a:ext cx="10317707" cy="14955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Evaluasi</a:t>
            </a:r>
            <a:r>
              <a:rPr lang="en-US" sz="2400" dirty="0">
                <a:solidFill>
                  <a:schemeClr val="tx1"/>
                </a:solidFill>
              </a:rPr>
              <a:t> (</a:t>
            </a:r>
            <a:r>
              <a:rPr lang="en-US" sz="2400" i="1" dirty="0">
                <a:solidFill>
                  <a:schemeClr val="tx1"/>
                </a:solidFill>
              </a:rPr>
              <a:t>Evaluation</a:t>
            </a:r>
            <a:r>
              <a:rPr lang="en-US" sz="2400" dirty="0">
                <a:solidFill>
                  <a:schemeClr val="tx1"/>
                </a:solidFill>
              </a:rPr>
              <a:t>) proses </a:t>
            </a:r>
            <a:r>
              <a:rPr lang="en-US" sz="2400" dirty="0" err="1">
                <a:solidFill>
                  <a:schemeClr val="tx1"/>
                </a:solidFill>
              </a:rPr>
              <a:t>pengambilan</a:t>
            </a:r>
            <a:r>
              <a:rPr lang="en-US" sz="2400" dirty="0">
                <a:solidFill>
                  <a:schemeClr val="tx1"/>
                </a:solidFill>
              </a:rPr>
              <a:t> </a:t>
            </a:r>
            <a:r>
              <a:rPr lang="en-US" sz="2400" dirty="0" err="1">
                <a:solidFill>
                  <a:schemeClr val="tx1"/>
                </a:solidFill>
              </a:rPr>
              <a:t>keputusan</a:t>
            </a:r>
            <a:r>
              <a:rPr lang="en-US" sz="2400" dirty="0">
                <a:solidFill>
                  <a:schemeClr val="tx1"/>
                </a:solidFill>
              </a:rPr>
              <a:t> </a:t>
            </a:r>
            <a:r>
              <a:rPr lang="en-US" sz="2400" dirty="0" err="1">
                <a:solidFill>
                  <a:schemeClr val="tx1"/>
                </a:solidFill>
              </a:rPr>
              <a:t>tentang</a:t>
            </a:r>
            <a:r>
              <a:rPr lang="en-US" sz="2400" dirty="0">
                <a:solidFill>
                  <a:schemeClr val="tx1"/>
                </a:solidFill>
              </a:rPr>
              <a:t> </a:t>
            </a:r>
            <a:r>
              <a:rPr lang="en-US" sz="2400" dirty="0" err="1">
                <a:solidFill>
                  <a:schemeClr val="tx1"/>
                </a:solidFill>
              </a:rPr>
              <a:t>capaian</a:t>
            </a:r>
            <a:r>
              <a:rPr lang="en-US" sz="2400" dirty="0">
                <a:solidFill>
                  <a:schemeClr val="tx1"/>
                </a:solidFill>
              </a:rPr>
              <a:t> </a:t>
            </a:r>
            <a:r>
              <a:rPr lang="en-US" sz="2400" dirty="0" err="1">
                <a:solidFill>
                  <a:schemeClr val="tx1"/>
                </a:solidFill>
              </a:rPr>
              <a:t>hasil</a:t>
            </a:r>
            <a:r>
              <a:rPr lang="en-US" sz="2400" dirty="0">
                <a:solidFill>
                  <a:schemeClr val="tx1"/>
                </a:solidFill>
              </a:rPr>
              <a:t> </a:t>
            </a:r>
            <a:r>
              <a:rPr lang="en-US" sz="2400" dirty="0" err="1">
                <a:solidFill>
                  <a:schemeClr val="tx1"/>
                </a:solidFill>
              </a:rPr>
              <a:t>belajar</a:t>
            </a:r>
            <a:r>
              <a:rPr lang="en-US" sz="2400" dirty="0">
                <a:solidFill>
                  <a:schemeClr val="tx1"/>
                </a:solidFill>
              </a:rPr>
              <a:t> </a:t>
            </a:r>
            <a:r>
              <a:rPr lang="en-US" sz="2400" dirty="0" err="1">
                <a:solidFill>
                  <a:schemeClr val="tx1"/>
                </a:solidFill>
              </a:rPr>
              <a:t>testee</a:t>
            </a:r>
            <a:r>
              <a:rPr lang="en-US" sz="2400" dirty="0">
                <a:solidFill>
                  <a:schemeClr val="tx1"/>
                </a:solidFill>
              </a:rPr>
              <a:t> </a:t>
            </a:r>
            <a:r>
              <a:rPr lang="en-US" sz="2400" dirty="0" err="1">
                <a:solidFill>
                  <a:schemeClr val="tx1"/>
                </a:solidFill>
              </a:rPr>
              <a:t>melalui</a:t>
            </a:r>
            <a:r>
              <a:rPr lang="en-US" sz="2400" dirty="0">
                <a:solidFill>
                  <a:schemeClr val="tx1"/>
                </a:solidFill>
              </a:rPr>
              <a:t> </a:t>
            </a:r>
            <a:r>
              <a:rPr lang="en-US" sz="2400" dirty="0" err="1">
                <a:solidFill>
                  <a:schemeClr val="tx1"/>
                </a:solidFill>
              </a:rPr>
              <a:t>penginterpretasian</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pemaknaan</a:t>
            </a:r>
            <a:r>
              <a:rPr lang="en-US" sz="2400" dirty="0">
                <a:solidFill>
                  <a:schemeClr val="tx1"/>
                </a:solidFill>
              </a:rPr>
              <a:t> data-data yang </a:t>
            </a:r>
            <a:r>
              <a:rPr lang="en-US" sz="2400" dirty="0" err="1">
                <a:solidFill>
                  <a:schemeClr val="tx1"/>
                </a:solidFill>
              </a:rPr>
              <a:t>telah</a:t>
            </a:r>
            <a:r>
              <a:rPr lang="en-US" sz="2400" dirty="0">
                <a:solidFill>
                  <a:schemeClr val="tx1"/>
                </a:solidFill>
              </a:rPr>
              <a:t> </a:t>
            </a:r>
            <a:r>
              <a:rPr lang="en-US" sz="2400" dirty="0" err="1">
                <a:solidFill>
                  <a:schemeClr val="tx1"/>
                </a:solidFill>
              </a:rPr>
              <a:t>dikumpulkan</a:t>
            </a:r>
            <a:r>
              <a:rPr lang="en-US" sz="2400" dirty="0">
                <a:solidFill>
                  <a:schemeClr val="tx1"/>
                </a:solidFill>
              </a:rPr>
              <a:t> </a:t>
            </a:r>
            <a:r>
              <a:rPr lang="en-US" sz="2400" dirty="0" err="1">
                <a:solidFill>
                  <a:schemeClr val="tx1"/>
                </a:solidFill>
              </a:rPr>
              <a:t>dibandingkan</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kriteria</a:t>
            </a:r>
            <a:r>
              <a:rPr lang="en-US" sz="2400" dirty="0">
                <a:solidFill>
                  <a:schemeClr val="tx1"/>
                </a:solidFill>
              </a:rPr>
              <a:t> yang </a:t>
            </a:r>
            <a:r>
              <a:rPr lang="en-US" sz="2400" dirty="0" err="1">
                <a:solidFill>
                  <a:schemeClr val="tx1"/>
                </a:solidFill>
              </a:rPr>
              <a:t>telah</a:t>
            </a:r>
            <a:r>
              <a:rPr lang="en-US" sz="2400" dirty="0">
                <a:solidFill>
                  <a:schemeClr val="tx1"/>
                </a:solidFill>
              </a:rPr>
              <a:t> </a:t>
            </a:r>
            <a:r>
              <a:rPr lang="en-US" sz="2400" dirty="0" err="1">
                <a:solidFill>
                  <a:schemeClr val="tx1"/>
                </a:solidFill>
              </a:rPr>
              <a:t>ditetapkan</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kelompok</a:t>
            </a:r>
            <a:r>
              <a:rPr lang="en-US" sz="2400" dirty="0">
                <a:solidFill>
                  <a:schemeClr val="tx1"/>
                </a:solidFill>
              </a:rPr>
              <a:t> </a:t>
            </a:r>
            <a:r>
              <a:rPr lang="en-US" sz="2400" dirty="0" err="1">
                <a:solidFill>
                  <a:schemeClr val="tx1"/>
                </a:solidFill>
              </a:rPr>
              <a:t>seusianya</a:t>
            </a:r>
            <a:endParaRPr lang="en-US" sz="2400" dirty="0">
              <a:solidFill>
                <a:schemeClr val="tx1"/>
              </a:solidFill>
            </a:endParaRPr>
          </a:p>
        </p:txBody>
      </p:sp>
    </p:spTree>
    <p:extLst>
      <p:ext uri="{BB962C8B-B14F-4D97-AF65-F5344CB8AC3E}">
        <p14:creationId xmlns:p14="http://schemas.microsoft.com/office/powerpoint/2010/main" val="15127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58DA-B660-4056-A9F9-1F0F9580E1DB}"/>
              </a:ext>
            </a:extLst>
          </p:cNvPr>
          <p:cNvSpPr>
            <a:spLocks noGrp="1"/>
          </p:cNvSpPr>
          <p:nvPr>
            <p:ph type="title"/>
          </p:nvPr>
        </p:nvSpPr>
        <p:spPr>
          <a:xfrm>
            <a:off x="286603" y="365126"/>
            <a:ext cx="11067197" cy="740344"/>
          </a:xfrm>
        </p:spPr>
        <p:txBody>
          <a:bodyPr/>
          <a:lstStyle/>
          <a:p>
            <a:r>
              <a:rPr lang="en-GB" dirty="0" smtClean="0"/>
              <a:t>JENIS-JENIS PENILAIAN</a:t>
            </a:r>
            <a:endParaRPr lang="en-US" dirty="0"/>
          </a:p>
        </p:txBody>
      </p:sp>
      <p:sp>
        <p:nvSpPr>
          <p:cNvPr id="3" name="Content Placeholder 2">
            <a:extLst>
              <a:ext uri="{FF2B5EF4-FFF2-40B4-BE49-F238E27FC236}">
                <a16:creationId xmlns:a16="http://schemas.microsoft.com/office/drawing/2014/main" id="{1D55EB3D-1B00-49B5-AF4A-2AFC45B9B404}"/>
              </a:ext>
            </a:extLst>
          </p:cNvPr>
          <p:cNvSpPr>
            <a:spLocks noGrp="1"/>
          </p:cNvSpPr>
          <p:nvPr>
            <p:ph idx="1"/>
          </p:nvPr>
        </p:nvSpPr>
        <p:spPr>
          <a:xfrm>
            <a:off x="286603" y="1825625"/>
            <a:ext cx="11067197" cy="4351338"/>
          </a:xfrm>
        </p:spPr>
        <p:txBody>
          <a:bodyPr>
            <a:normAutofit/>
          </a:bodyPr>
          <a:lstStyle/>
          <a:p>
            <a:r>
              <a:rPr lang="en-US" dirty="0" err="1"/>
              <a:t>Penilaian</a:t>
            </a:r>
            <a:r>
              <a:rPr lang="en-US" dirty="0"/>
              <a:t> Pendidikan pada </a:t>
            </a:r>
            <a:r>
              <a:rPr lang="en-US" dirty="0" err="1"/>
              <a:t>jenjang</a:t>
            </a:r>
            <a:r>
              <a:rPr lang="en-US" dirty="0"/>
              <a:t> </a:t>
            </a:r>
            <a:r>
              <a:rPr lang="en-US" dirty="0" err="1"/>
              <a:t>pendidikan</a:t>
            </a:r>
            <a:r>
              <a:rPr lang="en-US" dirty="0"/>
              <a:t> </a:t>
            </a:r>
            <a:r>
              <a:rPr lang="en-US" dirty="0" err="1"/>
              <a:t>dasar</a:t>
            </a:r>
            <a:r>
              <a:rPr lang="en-US" dirty="0"/>
              <a:t> dan </a:t>
            </a:r>
            <a:r>
              <a:rPr lang="en-US" dirty="0" err="1"/>
              <a:t>menengah</a:t>
            </a:r>
            <a:r>
              <a:rPr lang="en-US" dirty="0"/>
              <a:t> </a:t>
            </a:r>
            <a:r>
              <a:rPr lang="en-US" dirty="0" err="1" smtClean="0"/>
              <a:t>terdiri</a:t>
            </a:r>
            <a:r>
              <a:rPr lang="en-US" dirty="0" smtClean="0"/>
              <a:t> </a:t>
            </a:r>
            <a:r>
              <a:rPr lang="en-US" dirty="0" err="1" smtClean="0"/>
              <a:t>atas</a:t>
            </a:r>
            <a:r>
              <a:rPr lang="en-US" dirty="0" smtClean="0"/>
              <a:t> </a:t>
            </a:r>
            <a:r>
              <a:rPr lang="en-US" dirty="0" err="1">
                <a:solidFill>
                  <a:srgbClr val="FF0000"/>
                </a:solidFill>
              </a:rPr>
              <a:t>Penilaian</a:t>
            </a:r>
            <a:r>
              <a:rPr lang="en-US" dirty="0">
                <a:solidFill>
                  <a:srgbClr val="FF0000"/>
                </a:solidFill>
              </a:rPr>
              <a:t> Hasil </a:t>
            </a:r>
            <a:r>
              <a:rPr lang="en-US" dirty="0" err="1">
                <a:solidFill>
                  <a:srgbClr val="FF0000"/>
                </a:solidFill>
              </a:rPr>
              <a:t>Belajar</a:t>
            </a:r>
            <a:r>
              <a:rPr lang="en-US" dirty="0">
                <a:solidFill>
                  <a:srgbClr val="FF0000"/>
                </a:solidFill>
              </a:rPr>
              <a:t> oleh </a:t>
            </a:r>
            <a:r>
              <a:rPr lang="en-US" dirty="0" err="1">
                <a:solidFill>
                  <a:srgbClr val="FF0000"/>
                </a:solidFill>
              </a:rPr>
              <a:t>pendidik</a:t>
            </a:r>
            <a:r>
              <a:rPr lang="en-US" dirty="0"/>
              <a:t>, </a:t>
            </a:r>
            <a:r>
              <a:rPr lang="en-US" dirty="0" err="1"/>
              <a:t>Penilaian</a:t>
            </a:r>
            <a:r>
              <a:rPr lang="en-US" dirty="0"/>
              <a:t> Hasil </a:t>
            </a:r>
            <a:r>
              <a:rPr lang="en-US" dirty="0" err="1"/>
              <a:t>Belajar</a:t>
            </a:r>
            <a:r>
              <a:rPr lang="en-US" dirty="0"/>
              <a:t> </a:t>
            </a:r>
            <a:r>
              <a:rPr lang="en-US" dirty="0" err="1" smtClean="0"/>
              <a:t>oleh</a:t>
            </a:r>
            <a:r>
              <a:rPr lang="en-US" dirty="0" smtClean="0"/>
              <a:t> </a:t>
            </a:r>
            <a:r>
              <a:rPr lang="en-US" dirty="0" err="1" smtClean="0">
                <a:solidFill>
                  <a:srgbClr val="FF0000"/>
                </a:solidFill>
              </a:rPr>
              <a:t>satuan</a:t>
            </a:r>
            <a:r>
              <a:rPr lang="en-US" dirty="0" smtClean="0">
                <a:solidFill>
                  <a:srgbClr val="FF0000"/>
                </a:solidFill>
              </a:rPr>
              <a:t> </a:t>
            </a:r>
            <a:r>
              <a:rPr lang="en-US" dirty="0" err="1">
                <a:solidFill>
                  <a:srgbClr val="FF0000"/>
                </a:solidFill>
              </a:rPr>
              <a:t>pendidikan</a:t>
            </a:r>
            <a:r>
              <a:rPr lang="en-US" dirty="0"/>
              <a:t>, dan </a:t>
            </a:r>
            <a:r>
              <a:rPr lang="en-US" dirty="0" err="1">
                <a:solidFill>
                  <a:srgbClr val="FF0000"/>
                </a:solidFill>
              </a:rPr>
              <a:t>Penilaian</a:t>
            </a:r>
            <a:r>
              <a:rPr lang="en-US" dirty="0">
                <a:solidFill>
                  <a:srgbClr val="FF0000"/>
                </a:solidFill>
              </a:rPr>
              <a:t> Hasil </a:t>
            </a:r>
            <a:r>
              <a:rPr lang="en-US" dirty="0" err="1">
                <a:solidFill>
                  <a:srgbClr val="FF0000"/>
                </a:solidFill>
              </a:rPr>
              <a:t>Belajar</a:t>
            </a:r>
            <a:r>
              <a:rPr lang="en-US" dirty="0">
                <a:solidFill>
                  <a:srgbClr val="FF0000"/>
                </a:solidFill>
              </a:rPr>
              <a:t> oleh </a:t>
            </a:r>
            <a:r>
              <a:rPr lang="en-US" dirty="0" err="1">
                <a:solidFill>
                  <a:srgbClr val="FF0000"/>
                </a:solidFill>
              </a:rPr>
              <a:t>Pemerintah</a:t>
            </a:r>
            <a:r>
              <a:rPr lang="en-US" dirty="0">
                <a:solidFill>
                  <a:srgbClr val="FF0000"/>
                </a:solidFill>
              </a:rPr>
              <a:t> Pusat</a:t>
            </a:r>
            <a:r>
              <a:rPr lang="en-US" dirty="0"/>
              <a:t>.</a:t>
            </a:r>
          </a:p>
          <a:p>
            <a:endParaRPr lang="en-US" dirty="0"/>
          </a:p>
          <a:p>
            <a:r>
              <a:rPr lang="en-US" dirty="0"/>
              <a:t>Oleh </a:t>
            </a:r>
            <a:r>
              <a:rPr lang="en-US" dirty="0" err="1"/>
              <a:t>sebab</a:t>
            </a:r>
            <a:r>
              <a:rPr lang="en-US" dirty="0"/>
              <a:t> </a:t>
            </a:r>
            <a:r>
              <a:rPr lang="en-US" dirty="0" err="1"/>
              <a:t>itu</a:t>
            </a:r>
            <a:r>
              <a:rPr lang="en-US" dirty="0"/>
              <a:t> </a:t>
            </a:r>
            <a:r>
              <a:rPr lang="en-US" dirty="0" err="1"/>
              <a:t>diperlukan</a:t>
            </a:r>
            <a:r>
              <a:rPr lang="en-US" dirty="0"/>
              <a:t> </a:t>
            </a:r>
            <a:r>
              <a:rPr lang="en-US" dirty="0" err="1"/>
              <a:t>standar</a:t>
            </a:r>
            <a:r>
              <a:rPr lang="en-US" dirty="0"/>
              <a:t> </a:t>
            </a:r>
            <a:r>
              <a:rPr lang="en-US" dirty="0" err="1"/>
              <a:t>penilaian</a:t>
            </a:r>
            <a:r>
              <a:rPr lang="en-US" dirty="0"/>
              <a:t>, yang </a:t>
            </a:r>
            <a:r>
              <a:rPr lang="en-US" dirty="0" err="1"/>
              <a:t>memuat</a:t>
            </a:r>
            <a:r>
              <a:rPr lang="en-US" dirty="0"/>
              <a:t> </a:t>
            </a:r>
            <a:r>
              <a:rPr lang="en-US" dirty="0" err="1"/>
              <a:t>kriteria</a:t>
            </a:r>
            <a:r>
              <a:rPr lang="en-US" dirty="0"/>
              <a:t> </a:t>
            </a:r>
            <a:r>
              <a:rPr lang="en-US" dirty="0" err="1"/>
              <a:t>mengenai</a:t>
            </a:r>
            <a:r>
              <a:rPr lang="en-US" dirty="0"/>
              <a:t> </a:t>
            </a:r>
            <a:r>
              <a:rPr lang="en-US" dirty="0" err="1"/>
              <a:t>prinsip</a:t>
            </a:r>
            <a:r>
              <a:rPr lang="en-US" dirty="0"/>
              <a:t>, </a:t>
            </a:r>
            <a:r>
              <a:rPr lang="en-US" dirty="0" err="1"/>
              <a:t>tujuan</a:t>
            </a:r>
            <a:r>
              <a:rPr lang="en-US" dirty="0"/>
              <a:t>, </a:t>
            </a:r>
            <a:r>
              <a:rPr lang="en-US" dirty="0" err="1"/>
              <a:t>ruang</a:t>
            </a:r>
            <a:r>
              <a:rPr lang="en-US" dirty="0"/>
              <a:t> </a:t>
            </a:r>
            <a:r>
              <a:rPr lang="en-US" dirty="0" err="1"/>
              <a:t>lingkup</a:t>
            </a:r>
            <a:r>
              <a:rPr lang="en-US" dirty="0"/>
              <a:t>, </a:t>
            </a:r>
            <a:r>
              <a:rPr lang="en-US" dirty="0" err="1"/>
              <a:t>mekanisme</a:t>
            </a:r>
            <a:r>
              <a:rPr lang="en-US" dirty="0"/>
              <a:t>, </a:t>
            </a:r>
            <a:r>
              <a:rPr lang="en-US" dirty="0" err="1"/>
              <a:t>prosedur</a:t>
            </a:r>
            <a:r>
              <a:rPr lang="en-US" dirty="0"/>
              <a:t>, dan </a:t>
            </a:r>
            <a:r>
              <a:rPr lang="en-US" dirty="0" err="1"/>
              <a:t>instrumen</a:t>
            </a:r>
            <a:r>
              <a:rPr lang="en-US" dirty="0"/>
              <a:t> </a:t>
            </a:r>
            <a:r>
              <a:rPr lang="en-US" dirty="0" err="1"/>
              <a:t>Penilaian</a:t>
            </a:r>
            <a:r>
              <a:rPr lang="en-US" dirty="0"/>
              <a:t> Hasil </a:t>
            </a:r>
            <a:r>
              <a:rPr lang="en-US" dirty="0" err="1"/>
              <a:t>Belajar</a:t>
            </a:r>
            <a:r>
              <a:rPr lang="en-US" dirty="0"/>
              <a:t> </a:t>
            </a:r>
            <a:r>
              <a:rPr lang="en-US" dirty="0" err="1"/>
              <a:t>peserta</a:t>
            </a:r>
            <a:r>
              <a:rPr lang="en-US" dirty="0"/>
              <a:t> </a:t>
            </a:r>
            <a:r>
              <a:rPr lang="en-US" dirty="0" err="1"/>
              <a:t>didik</a:t>
            </a:r>
            <a:r>
              <a:rPr lang="en-US" dirty="0"/>
              <a:t>. </a:t>
            </a:r>
          </a:p>
        </p:txBody>
      </p:sp>
    </p:spTree>
    <p:extLst>
      <p:ext uri="{BB962C8B-B14F-4D97-AF65-F5344CB8AC3E}">
        <p14:creationId xmlns:p14="http://schemas.microsoft.com/office/powerpoint/2010/main" val="163252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66D9C-D24E-438C-B803-E01D45A2EDDD}"/>
              </a:ext>
            </a:extLst>
          </p:cNvPr>
          <p:cNvSpPr>
            <a:spLocks noGrp="1"/>
          </p:cNvSpPr>
          <p:nvPr>
            <p:ph idx="1"/>
          </p:nvPr>
        </p:nvSpPr>
        <p:spPr>
          <a:xfrm>
            <a:off x="313899" y="191069"/>
            <a:ext cx="10963701" cy="6776479"/>
          </a:xfrm>
        </p:spPr>
        <p:txBody>
          <a:bodyPr>
            <a:normAutofit fontScale="77500" lnSpcReduction="20000"/>
          </a:bodyPr>
          <a:lstStyle/>
          <a:p>
            <a:pPr marL="0" indent="0">
              <a:lnSpc>
                <a:spcPct val="170000"/>
              </a:lnSpc>
              <a:buNone/>
            </a:pPr>
            <a:r>
              <a:rPr lang="en-US" sz="5100" dirty="0" err="1"/>
              <a:t>Penilaian</a:t>
            </a:r>
            <a:r>
              <a:rPr lang="en-US" sz="5100" dirty="0"/>
              <a:t> Hasil </a:t>
            </a:r>
            <a:r>
              <a:rPr lang="en-US" sz="5100" dirty="0" err="1"/>
              <a:t>Belajar</a:t>
            </a:r>
            <a:r>
              <a:rPr lang="en-US" sz="5100" dirty="0"/>
              <a:t> </a:t>
            </a:r>
            <a:r>
              <a:rPr lang="en-US" sz="5100" dirty="0" err="1"/>
              <a:t>peserta</a:t>
            </a:r>
            <a:r>
              <a:rPr lang="en-US" sz="5100" dirty="0"/>
              <a:t> </a:t>
            </a:r>
            <a:r>
              <a:rPr lang="en-US" sz="5100" dirty="0" err="1"/>
              <a:t>didik</a:t>
            </a:r>
            <a:r>
              <a:rPr lang="en-US" sz="5100" dirty="0"/>
              <a:t> </a:t>
            </a:r>
            <a:r>
              <a:rPr lang="en-US" sz="5100" dirty="0" err="1"/>
              <a:t>oleh</a:t>
            </a:r>
            <a:r>
              <a:rPr lang="en-US" sz="5100" dirty="0"/>
              <a:t> </a:t>
            </a:r>
            <a:r>
              <a:rPr lang="en-US" sz="5100" dirty="0" err="1" smtClean="0"/>
              <a:t>pendidik</a:t>
            </a:r>
            <a:endParaRPr lang="en-US" sz="5100" dirty="0" smtClean="0"/>
          </a:p>
          <a:p>
            <a:pPr>
              <a:lnSpc>
                <a:spcPct val="170000"/>
              </a:lnSpc>
            </a:pPr>
            <a:r>
              <a:rPr lang="en-US" sz="4400" dirty="0" err="1" smtClean="0"/>
              <a:t>penilaian</a:t>
            </a:r>
            <a:r>
              <a:rPr lang="en-US" sz="4400" dirty="0" smtClean="0"/>
              <a:t> </a:t>
            </a:r>
            <a:r>
              <a:rPr lang="en-US" sz="4400" dirty="0"/>
              <a:t>proses </a:t>
            </a:r>
            <a:r>
              <a:rPr lang="en-US" sz="4400" dirty="0" err="1"/>
              <a:t>pembelajaran</a:t>
            </a:r>
            <a:r>
              <a:rPr lang="en-US" sz="4400" dirty="0"/>
              <a:t> (assessment for learning), </a:t>
            </a:r>
            <a:endParaRPr lang="en-US" sz="4400" dirty="0" smtClean="0"/>
          </a:p>
          <a:p>
            <a:pPr>
              <a:lnSpc>
                <a:spcPct val="170000"/>
              </a:lnSpc>
            </a:pPr>
            <a:r>
              <a:rPr lang="en-US" sz="4400" dirty="0" err="1" smtClean="0"/>
              <a:t>penilaian</a:t>
            </a:r>
            <a:r>
              <a:rPr lang="en-US" sz="4400" dirty="0" smtClean="0"/>
              <a:t> </a:t>
            </a:r>
            <a:r>
              <a:rPr lang="en-US" sz="4400" dirty="0" err="1"/>
              <a:t>capaian</a:t>
            </a:r>
            <a:r>
              <a:rPr lang="en-US" sz="4400" dirty="0"/>
              <a:t> </a:t>
            </a:r>
            <a:r>
              <a:rPr lang="en-US" sz="4400" dirty="0" err="1"/>
              <a:t>pembelajaran</a:t>
            </a:r>
            <a:r>
              <a:rPr lang="en-US" sz="4400" dirty="0"/>
              <a:t> (assessment of learning), </a:t>
            </a:r>
            <a:endParaRPr lang="en-US" sz="4400" dirty="0" smtClean="0"/>
          </a:p>
          <a:p>
            <a:pPr>
              <a:lnSpc>
                <a:spcPct val="170000"/>
              </a:lnSpc>
            </a:pPr>
            <a:r>
              <a:rPr lang="en-US" sz="4400" dirty="0" err="1" smtClean="0"/>
              <a:t>penilaian</a:t>
            </a:r>
            <a:r>
              <a:rPr lang="en-US" sz="4400" dirty="0" smtClean="0"/>
              <a:t> </a:t>
            </a:r>
            <a:r>
              <a:rPr lang="en-US" sz="4400" dirty="0" err="1"/>
              <a:t>sebagai</a:t>
            </a:r>
            <a:r>
              <a:rPr lang="en-US" sz="4400" dirty="0"/>
              <a:t> </a:t>
            </a:r>
            <a:r>
              <a:rPr lang="en-US" sz="4400" dirty="0" err="1"/>
              <a:t>pembelajaran</a:t>
            </a:r>
            <a:r>
              <a:rPr lang="en-US" sz="4400" dirty="0"/>
              <a:t> (assessment as learning), </a:t>
            </a:r>
            <a:endParaRPr lang="en-US" dirty="0"/>
          </a:p>
        </p:txBody>
      </p:sp>
    </p:spTree>
    <p:extLst>
      <p:ext uri="{BB962C8B-B14F-4D97-AF65-F5344CB8AC3E}">
        <p14:creationId xmlns:p14="http://schemas.microsoft.com/office/powerpoint/2010/main" val="408904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0" y="152400"/>
          <a:ext cx="8153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715000" y="1143000"/>
            <a:ext cx="44958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id-ID" dirty="0"/>
              <a:t>Berorientasi pada proses berkesinambungan dan hasil sesuai dg capaian peserta didik </a:t>
            </a:r>
          </a:p>
        </p:txBody>
      </p:sp>
      <p:sp>
        <p:nvSpPr>
          <p:cNvPr id="6" name="Rounded Rectangle 5"/>
          <p:cNvSpPr/>
          <p:nvPr/>
        </p:nvSpPr>
        <p:spPr>
          <a:xfrm>
            <a:off x="5715000" y="2133600"/>
            <a:ext cx="44958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d-ID" dirty="0"/>
              <a:t>Berdasarkan pd standar yg disepakati bersama </a:t>
            </a:r>
          </a:p>
        </p:txBody>
      </p:sp>
      <p:sp>
        <p:nvSpPr>
          <p:cNvPr id="7" name="Rounded Rectangle 6"/>
          <p:cNvSpPr/>
          <p:nvPr/>
        </p:nvSpPr>
        <p:spPr>
          <a:xfrm>
            <a:off x="5715000" y="3124200"/>
            <a:ext cx="44958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d-ID" dirty="0"/>
              <a:t>prosedur penilaian, kriteria penilaian, dan dasar </a:t>
            </a:r>
            <a:r>
              <a:rPr lang="fi-FI" dirty="0"/>
              <a:t>pengambilan keputusan dapat diakses oleh semua pihak</a:t>
            </a:r>
            <a:endParaRPr lang="id-ID" dirty="0"/>
          </a:p>
        </p:txBody>
      </p:sp>
      <p:sp>
        <p:nvSpPr>
          <p:cNvPr id="8" name="Rounded Rectangle 7"/>
          <p:cNvSpPr/>
          <p:nvPr/>
        </p:nvSpPr>
        <p:spPr>
          <a:xfrm>
            <a:off x="5791200" y="4343400"/>
            <a:ext cx="44196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id-ID" sz="1600" dirty="0"/>
              <a:t>dapat dipertanggungjawabkan kepada pihak internal sekolah maupun eksternal untuk aspek teknik,prosedur, dan hasilnya  </a:t>
            </a:r>
          </a:p>
        </p:txBody>
      </p:sp>
      <p:cxnSp>
        <p:nvCxnSpPr>
          <p:cNvPr id="10" name="Straight Connector 9"/>
          <p:cNvCxnSpPr>
            <a:endCxn id="5" idx="1"/>
          </p:cNvCxnSpPr>
          <p:nvPr/>
        </p:nvCxnSpPr>
        <p:spPr>
          <a:xfrm>
            <a:off x="5257800" y="14478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24384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35814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0" y="48006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CD41-D606-4010-B41E-782CEC059399}"/>
              </a:ext>
            </a:extLst>
          </p:cNvPr>
          <p:cNvSpPr>
            <a:spLocks noGrp="1"/>
          </p:cNvSpPr>
          <p:nvPr>
            <p:ph type="title"/>
          </p:nvPr>
        </p:nvSpPr>
        <p:spPr>
          <a:xfrm>
            <a:off x="400050" y="365126"/>
            <a:ext cx="10953750" cy="851354"/>
          </a:xfrm>
        </p:spPr>
        <p:txBody>
          <a:bodyPr/>
          <a:lstStyle/>
          <a:p>
            <a:r>
              <a:rPr lang="en-US" dirty="0"/>
              <a:t>MEKANISME PENILAIAN</a:t>
            </a:r>
          </a:p>
        </p:txBody>
      </p:sp>
      <p:sp>
        <p:nvSpPr>
          <p:cNvPr id="3" name="Content Placeholder 2">
            <a:extLst>
              <a:ext uri="{FF2B5EF4-FFF2-40B4-BE49-F238E27FC236}">
                <a16:creationId xmlns:a16="http://schemas.microsoft.com/office/drawing/2014/main" id="{A2C767FC-82CB-4FCC-A533-72AE307D6CF8}"/>
              </a:ext>
            </a:extLst>
          </p:cNvPr>
          <p:cNvSpPr>
            <a:spLocks noGrp="1"/>
          </p:cNvSpPr>
          <p:nvPr>
            <p:ph idx="1"/>
          </p:nvPr>
        </p:nvSpPr>
        <p:spPr>
          <a:xfrm>
            <a:off x="838200" y="1281792"/>
            <a:ext cx="10515600" cy="5323723"/>
          </a:xfrm>
        </p:spPr>
        <p:txBody>
          <a:bodyPr>
            <a:normAutofit/>
          </a:bodyPr>
          <a:lstStyle/>
          <a:p>
            <a:pPr marL="355600" indent="-355600">
              <a:buNone/>
            </a:pPr>
            <a:r>
              <a:rPr lang="en-US" dirty="0" smtClean="0"/>
              <a:t>1. </a:t>
            </a:r>
            <a:r>
              <a:rPr lang="en-US" dirty="0" err="1" smtClean="0"/>
              <a:t>Perancangan</a:t>
            </a:r>
            <a:r>
              <a:rPr lang="en-US" dirty="0" smtClean="0"/>
              <a:t> </a:t>
            </a:r>
            <a:r>
              <a:rPr lang="en-US" dirty="0" err="1"/>
              <a:t>strategi</a:t>
            </a:r>
            <a:r>
              <a:rPr lang="en-US" dirty="0"/>
              <a:t> </a:t>
            </a:r>
            <a:r>
              <a:rPr lang="en-US" dirty="0" err="1"/>
              <a:t>penilaian</a:t>
            </a:r>
            <a:r>
              <a:rPr lang="en-US" dirty="0"/>
              <a:t> oleh </a:t>
            </a:r>
            <a:r>
              <a:rPr lang="en-US" dirty="0" err="1"/>
              <a:t>pendidik</a:t>
            </a:r>
            <a:r>
              <a:rPr lang="en-US" dirty="0"/>
              <a:t> </a:t>
            </a:r>
            <a:r>
              <a:rPr lang="en-US" dirty="0" err="1"/>
              <a:t>dilakukan</a:t>
            </a:r>
            <a:r>
              <a:rPr lang="en-US" dirty="0"/>
              <a:t> pada </a:t>
            </a:r>
            <a:r>
              <a:rPr lang="en-US" dirty="0" err="1"/>
              <a:t>saat</a:t>
            </a:r>
            <a:r>
              <a:rPr lang="en-US" dirty="0"/>
              <a:t> </a:t>
            </a:r>
            <a:r>
              <a:rPr lang="en-US" dirty="0" smtClean="0"/>
              <a:t> </a:t>
            </a:r>
            <a:r>
              <a:rPr lang="en-US" dirty="0" err="1" smtClean="0"/>
              <a:t>penyusunan</a:t>
            </a:r>
            <a:r>
              <a:rPr lang="en-US" dirty="0" smtClean="0"/>
              <a:t> </a:t>
            </a:r>
            <a:r>
              <a:rPr lang="en-US" dirty="0" err="1"/>
              <a:t>Rencana</a:t>
            </a:r>
            <a:r>
              <a:rPr lang="en-US" dirty="0"/>
              <a:t> </a:t>
            </a:r>
            <a:r>
              <a:rPr lang="en-US" dirty="0" err="1"/>
              <a:t>Pelaksanaan</a:t>
            </a:r>
            <a:r>
              <a:rPr lang="en-US" dirty="0"/>
              <a:t> </a:t>
            </a:r>
            <a:r>
              <a:rPr lang="en-US" dirty="0" err="1"/>
              <a:t>Pembelajaran</a:t>
            </a:r>
            <a:r>
              <a:rPr lang="en-US" dirty="0"/>
              <a:t> (RPP</a:t>
            </a:r>
            <a:r>
              <a:rPr lang="en-US" dirty="0" smtClean="0"/>
              <a:t>)</a:t>
            </a:r>
            <a:endParaRPr lang="en-US" dirty="0"/>
          </a:p>
          <a:p>
            <a:pPr marL="355600" indent="-355600">
              <a:buNone/>
            </a:pPr>
            <a:r>
              <a:rPr lang="en-US" dirty="0" smtClean="0"/>
              <a:t>2</a:t>
            </a:r>
            <a:r>
              <a:rPr lang="en-US" dirty="0"/>
              <a:t>. </a:t>
            </a:r>
            <a:r>
              <a:rPr lang="en-US" dirty="0" err="1"/>
              <a:t>Penyusunan</a:t>
            </a:r>
            <a:r>
              <a:rPr lang="en-US" dirty="0"/>
              <a:t> </a:t>
            </a:r>
            <a:r>
              <a:rPr lang="en-US" dirty="0" err="1"/>
              <a:t>instrumen</a:t>
            </a:r>
            <a:r>
              <a:rPr lang="en-US" dirty="0"/>
              <a:t> </a:t>
            </a:r>
            <a:r>
              <a:rPr lang="en-US" dirty="0" err="1"/>
              <a:t>penilaian</a:t>
            </a:r>
            <a:r>
              <a:rPr lang="en-US" dirty="0"/>
              <a:t> </a:t>
            </a:r>
            <a:r>
              <a:rPr lang="en-US" dirty="0" err="1"/>
              <a:t>mengikuti</a:t>
            </a:r>
            <a:r>
              <a:rPr lang="en-US" dirty="0"/>
              <a:t> </a:t>
            </a:r>
            <a:r>
              <a:rPr lang="en-US" dirty="0" err="1"/>
              <a:t>langkah-langkah</a:t>
            </a:r>
            <a:r>
              <a:rPr lang="en-US" dirty="0"/>
              <a:t> </a:t>
            </a:r>
            <a:r>
              <a:rPr lang="en-US" dirty="0" err="1" smtClean="0"/>
              <a:t>pengembangan</a:t>
            </a:r>
            <a:r>
              <a:rPr lang="en-US" dirty="0" smtClean="0"/>
              <a:t> </a:t>
            </a:r>
            <a:r>
              <a:rPr lang="en-US" dirty="0" err="1" smtClean="0"/>
              <a:t>instrumen</a:t>
            </a:r>
            <a:r>
              <a:rPr lang="en-US" dirty="0" smtClean="0"/>
              <a:t> </a:t>
            </a:r>
            <a:r>
              <a:rPr lang="en-US" dirty="0"/>
              <a:t>yang </a:t>
            </a:r>
            <a:r>
              <a:rPr lang="en-US" dirty="0" err="1"/>
              <a:t>standar</a:t>
            </a:r>
            <a:r>
              <a:rPr lang="en-US" dirty="0"/>
              <a:t> </a:t>
            </a:r>
            <a:r>
              <a:rPr lang="en-US" dirty="0" err="1"/>
              <a:t>yaitu</a:t>
            </a:r>
            <a:r>
              <a:rPr lang="en-US" dirty="0"/>
              <a:t> </a:t>
            </a:r>
            <a:r>
              <a:rPr lang="en-US" dirty="0" err="1"/>
              <a:t>menentukan</a:t>
            </a:r>
            <a:r>
              <a:rPr lang="en-US" dirty="0"/>
              <a:t> </a:t>
            </a:r>
            <a:r>
              <a:rPr lang="en-US" dirty="0" err="1"/>
              <a:t>tujuan</a:t>
            </a:r>
            <a:r>
              <a:rPr lang="en-US" dirty="0"/>
              <a:t>, </a:t>
            </a:r>
            <a:r>
              <a:rPr lang="en-US" dirty="0" err="1"/>
              <a:t>menyusun</a:t>
            </a:r>
            <a:r>
              <a:rPr lang="en-US" dirty="0"/>
              <a:t> </a:t>
            </a:r>
            <a:r>
              <a:rPr lang="en-US" dirty="0" err="1"/>
              <a:t>kisi-kisi</a:t>
            </a:r>
            <a:r>
              <a:rPr lang="en-US" dirty="0"/>
              <a:t>, </a:t>
            </a:r>
            <a:r>
              <a:rPr lang="en-US" dirty="0" err="1"/>
              <a:t>menyusun</a:t>
            </a:r>
            <a:r>
              <a:rPr lang="en-US" dirty="0"/>
              <a:t> </a:t>
            </a:r>
            <a:r>
              <a:rPr lang="en-US" dirty="0" err="1" smtClean="0"/>
              <a:t>soal</a:t>
            </a:r>
            <a:r>
              <a:rPr lang="en-US" dirty="0" smtClean="0"/>
              <a:t>, </a:t>
            </a:r>
            <a:r>
              <a:rPr lang="en-US" dirty="0" err="1" smtClean="0"/>
              <a:t>analisis</a:t>
            </a:r>
            <a:r>
              <a:rPr lang="en-US" dirty="0" smtClean="0"/>
              <a:t> </a:t>
            </a:r>
            <a:r>
              <a:rPr lang="en-US" dirty="0" err="1"/>
              <a:t>kualitatif</a:t>
            </a:r>
            <a:r>
              <a:rPr lang="en-US" dirty="0"/>
              <a:t>, uji </a:t>
            </a:r>
            <a:r>
              <a:rPr lang="en-US" dirty="0" err="1"/>
              <a:t>coba</a:t>
            </a:r>
            <a:r>
              <a:rPr lang="en-US" dirty="0"/>
              <a:t>, dan </a:t>
            </a:r>
            <a:r>
              <a:rPr lang="en-US" dirty="0" err="1"/>
              <a:t>analisis</a:t>
            </a:r>
            <a:r>
              <a:rPr lang="en-US" dirty="0"/>
              <a:t> </a:t>
            </a:r>
            <a:r>
              <a:rPr lang="en-US" dirty="0" err="1"/>
              <a:t>kuantitatif</a:t>
            </a:r>
            <a:r>
              <a:rPr lang="en-US" dirty="0"/>
              <a:t>. </a:t>
            </a:r>
          </a:p>
          <a:p>
            <a:pPr marL="355600" indent="-355600">
              <a:buNone/>
            </a:pPr>
            <a:r>
              <a:rPr lang="en-US" dirty="0"/>
              <a:t>3. </a:t>
            </a:r>
            <a:r>
              <a:rPr lang="en-US" dirty="0" err="1"/>
              <a:t>Perakitan</a:t>
            </a:r>
            <a:r>
              <a:rPr lang="en-US" dirty="0"/>
              <a:t> </a:t>
            </a:r>
            <a:r>
              <a:rPr lang="en-US" dirty="0" err="1"/>
              <a:t>butir</a:t>
            </a:r>
            <a:r>
              <a:rPr lang="en-US" dirty="0"/>
              <a:t> </a:t>
            </a:r>
            <a:r>
              <a:rPr lang="en-US" dirty="0" err="1"/>
              <a:t>soal</a:t>
            </a:r>
            <a:r>
              <a:rPr lang="en-US" dirty="0"/>
              <a:t> yang </a:t>
            </a:r>
            <a:r>
              <a:rPr lang="en-US" dirty="0" err="1"/>
              <a:t>akan</a:t>
            </a:r>
            <a:r>
              <a:rPr lang="en-US" dirty="0"/>
              <a:t> </a:t>
            </a:r>
            <a:r>
              <a:rPr lang="en-US" dirty="0" err="1"/>
              <a:t>digunakan</a:t>
            </a:r>
            <a:r>
              <a:rPr lang="en-US" dirty="0"/>
              <a:t> </a:t>
            </a:r>
            <a:r>
              <a:rPr lang="en-US" dirty="0" err="1"/>
              <a:t>dalam</a:t>
            </a:r>
            <a:r>
              <a:rPr lang="en-US" dirty="0"/>
              <a:t> </a:t>
            </a:r>
            <a:r>
              <a:rPr lang="en-US" dirty="0" err="1"/>
              <a:t>penilaian</a:t>
            </a:r>
            <a:r>
              <a:rPr lang="en-US" dirty="0"/>
              <a:t> </a:t>
            </a:r>
            <a:r>
              <a:rPr lang="en-US" dirty="0" err="1"/>
              <a:t>sesuai</a:t>
            </a:r>
            <a:r>
              <a:rPr lang="en-US" dirty="0"/>
              <a:t> </a:t>
            </a:r>
            <a:r>
              <a:rPr lang="en-US" dirty="0" err="1"/>
              <a:t>dengan</a:t>
            </a:r>
            <a:r>
              <a:rPr lang="en-US" dirty="0"/>
              <a:t> </a:t>
            </a:r>
            <a:r>
              <a:rPr lang="en-US" dirty="0" err="1"/>
              <a:t>tujuan</a:t>
            </a:r>
            <a:r>
              <a:rPr lang="en-US" dirty="0"/>
              <a:t> </a:t>
            </a:r>
            <a:r>
              <a:rPr lang="en-US" dirty="0" smtClean="0"/>
              <a:t>yang </a:t>
            </a:r>
            <a:r>
              <a:rPr lang="en-US" dirty="0" err="1" smtClean="0"/>
              <a:t>akan</a:t>
            </a:r>
            <a:r>
              <a:rPr lang="en-US" dirty="0" smtClean="0"/>
              <a:t> </a:t>
            </a:r>
            <a:r>
              <a:rPr lang="en-US" dirty="0" err="1"/>
              <a:t>dicapai</a:t>
            </a:r>
            <a:r>
              <a:rPr lang="en-US" dirty="0"/>
              <a:t>.</a:t>
            </a:r>
          </a:p>
          <a:p>
            <a:pPr marL="355600" indent="-355600">
              <a:buNone/>
            </a:pPr>
            <a:r>
              <a:rPr lang="en-US" dirty="0"/>
              <a:t>4. </a:t>
            </a:r>
            <a:r>
              <a:rPr lang="en-US" dirty="0" err="1"/>
              <a:t>Pelaksanaan</a:t>
            </a:r>
            <a:r>
              <a:rPr lang="en-US" dirty="0"/>
              <a:t> </a:t>
            </a:r>
            <a:r>
              <a:rPr lang="en-US" dirty="0" err="1"/>
              <a:t>penilaian</a:t>
            </a:r>
            <a:r>
              <a:rPr lang="en-US" dirty="0"/>
              <a:t> oleh </a:t>
            </a:r>
            <a:r>
              <a:rPr lang="en-US" dirty="0" err="1"/>
              <a:t>pendidik</a:t>
            </a:r>
            <a:r>
              <a:rPr lang="en-US" dirty="0"/>
              <a:t> dan </a:t>
            </a:r>
            <a:r>
              <a:rPr lang="en-US" dirty="0" err="1"/>
              <a:t>hasilnya</a:t>
            </a:r>
            <a:r>
              <a:rPr lang="en-US" dirty="0"/>
              <a:t> </a:t>
            </a:r>
            <a:r>
              <a:rPr lang="en-US" dirty="0" err="1"/>
              <a:t>ditafsirkan</a:t>
            </a:r>
            <a:r>
              <a:rPr lang="en-US" dirty="0"/>
              <a:t> </a:t>
            </a:r>
            <a:r>
              <a:rPr lang="en-US" dirty="0" err="1"/>
              <a:t>sebagai</a:t>
            </a:r>
            <a:r>
              <a:rPr lang="en-US" dirty="0"/>
              <a:t> </a:t>
            </a:r>
            <a:r>
              <a:rPr lang="en-US" dirty="0" err="1"/>
              <a:t>bahan</a:t>
            </a:r>
            <a:r>
              <a:rPr lang="en-US" dirty="0"/>
              <a:t> </a:t>
            </a:r>
            <a:r>
              <a:rPr lang="en-US" dirty="0" err="1"/>
              <a:t>laporan</a:t>
            </a:r>
            <a:r>
              <a:rPr lang="en-US" dirty="0"/>
              <a:t>.</a:t>
            </a:r>
          </a:p>
          <a:p>
            <a:pPr marL="355600" indent="-355600">
              <a:buNone/>
            </a:pPr>
            <a:r>
              <a:rPr lang="en-US" dirty="0"/>
              <a:t>5. Hasil </a:t>
            </a:r>
            <a:r>
              <a:rPr lang="en-US" dirty="0" err="1"/>
              <a:t>penilaian</a:t>
            </a:r>
            <a:r>
              <a:rPr lang="en-US" dirty="0"/>
              <a:t> </a:t>
            </a:r>
            <a:r>
              <a:rPr lang="en-US" dirty="0" err="1"/>
              <a:t>pencapaian</a:t>
            </a:r>
            <a:r>
              <a:rPr lang="en-US" dirty="0"/>
              <a:t> </a:t>
            </a:r>
            <a:r>
              <a:rPr lang="en-US" dirty="0" err="1"/>
              <a:t>pengetahuan</a:t>
            </a:r>
            <a:r>
              <a:rPr lang="en-US" dirty="0"/>
              <a:t> </a:t>
            </a:r>
            <a:r>
              <a:rPr lang="en-US" dirty="0" err="1"/>
              <a:t>peserta</a:t>
            </a:r>
            <a:r>
              <a:rPr lang="en-US" dirty="0"/>
              <a:t> </a:t>
            </a:r>
            <a:r>
              <a:rPr lang="en-US" dirty="0" err="1"/>
              <a:t>didik</a:t>
            </a:r>
            <a:r>
              <a:rPr lang="en-US" dirty="0"/>
              <a:t> </a:t>
            </a:r>
            <a:r>
              <a:rPr lang="en-US" dirty="0" err="1"/>
              <a:t>disampaikan</a:t>
            </a:r>
            <a:r>
              <a:rPr lang="en-US" dirty="0"/>
              <a:t> </a:t>
            </a:r>
            <a:r>
              <a:rPr lang="en-US" dirty="0" err="1"/>
              <a:t>dalam</a:t>
            </a:r>
            <a:r>
              <a:rPr lang="en-US" dirty="0"/>
              <a:t> </a:t>
            </a:r>
            <a:r>
              <a:rPr lang="en-US" dirty="0" err="1" smtClean="0"/>
              <a:t>bentuk</a:t>
            </a:r>
            <a:r>
              <a:rPr lang="en-US" dirty="0" smtClean="0"/>
              <a:t> </a:t>
            </a:r>
            <a:r>
              <a:rPr lang="en-US" dirty="0" err="1" smtClean="0"/>
              <a:t>angka</a:t>
            </a:r>
            <a:r>
              <a:rPr lang="en-US" dirty="0" smtClean="0"/>
              <a:t> </a:t>
            </a:r>
            <a:r>
              <a:rPr lang="en-US" dirty="0"/>
              <a:t>dan/</a:t>
            </a:r>
            <a:r>
              <a:rPr lang="en-US" dirty="0" err="1"/>
              <a:t>atau</a:t>
            </a:r>
            <a:r>
              <a:rPr lang="en-US" dirty="0"/>
              <a:t> </a:t>
            </a:r>
            <a:r>
              <a:rPr lang="en-US" dirty="0" err="1"/>
              <a:t>deskripsi</a:t>
            </a:r>
            <a:r>
              <a:rPr lang="en-US" dirty="0"/>
              <a:t>. </a:t>
            </a:r>
          </a:p>
        </p:txBody>
      </p:sp>
    </p:spTree>
    <p:extLst>
      <p:ext uri="{BB962C8B-B14F-4D97-AF65-F5344CB8AC3E}">
        <p14:creationId xmlns:p14="http://schemas.microsoft.com/office/powerpoint/2010/main" val="1543120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1619</Words>
  <Application>Microsoft Office PowerPoint</Application>
  <PresentationFormat>Widescreen</PresentationFormat>
  <Paragraphs>225</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Benguiat Bk BT</vt:lpstr>
      <vt:lpstr>Bookman Old Style</vt:lpstr>
      <vt:lpstr>Calibri</vt:lpstr>
      <vt:lpstr>Calibri Light</vt:lpstr>
      <vt:lpstr>Times New Roman</vt:lpstr>
      <vt:lpstr>Wingdings</vt:lpstr>
      <vt:lpstr>Office Theme</vt:lpstr>
      <vt:lpstr>PENILAIAN (ASSESMENT) PADA PEMBELAJARAN BAHASA INDONESIA DI RUMAH </vt:lpstr>
      <vt:lpstr> PEMBELAJARAN SEBAGAI SEBUAH SISTEM</vt:lpstr>
      <vt:lpstr>PowerPoint Presentation</vt:lpstr>
      <vt:lpstr>PowerPoint Presentation</vt:lpstr>
      <vt:lpstr>PowerPoint Presentation</vt:lpstr>
      <vt:lpstr>JENIS-JENIS PENILAIAN</vt:lpstr>
      <vt:lpstr>PowerPoint Presentation</vt:lpstr>
      <vt:lpstr>PowerPoint Presentation</vt:lpstr>
      <vt:lpstr>MEKANISME PENILAIAN</vt:lpstr>
      <vt:lpstr>PowerPoint Presentation</vt:lpstr>
      <vt:lpstr>Ruang Lingkup Penilaian</vt:lpstr>
      <vt:lpstr>PENILAIAN PENGETAHUAN</vt:lpstr>
      <vt:lpstr>PowerPoint Presentation</vt:lpstr>
      <vt:lpstr>PowerPoint Presentation</vt:lpstr>
      <vt:lpstr>PENILAIAN KETERAMPILAN (KINERJA)</vt:lpstr>
      <vt:lpstr>PRINSIP PENILAIAN KINERJA</vt:lpstr>
      <vt:lpstr>KRITERIA KUALITAS PENILAIAN KINERJA</vt:lpstr>
      <vt:lpstr>PowerPoint Presentation</vt:lpstr>
      <vt:lpstr>PowerPoint Presentation</vt:lpstr>
      <vt:lpstr>PowerPoint Presentation</vt:lpstr>
      <vt:lpstr>PowerPoint Presentation</vt:lpstr>
      <vt:lpstr>PowerPoint Presentation</vt:lpstr>
      <vt:lpstr>PORTOFOLIO HASIL PENILAIAN KINERJA</vt:lpstr>
      <vt:lpstr>PENILAIAN SIKAP</vt:lpstr>
      <vt:lpstr>PRINSIP PENILAIAN KARAKTER</vt:lpstr>
      <vt:lpstr>PowerPoint Presentation</vt:lpstr>
      <vt:lpstr>PowerPoint Presentation</vt:lpstr>
      <vt:lpstr>PowerPoint Presentation</vt:lpstr>
      <vt:lpstr>PowerPoint Presentation</vt:lpstr>
      <vt:lpstr>PowerPoint Presentation</vt:lpstr>
      <vt:lpstr>PELAPORAN HASIL PENILAIAN KARAKTER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Ribut Wahyu Eriyanti</dc:creator>
  <cp:lastModifiedBy>DELL</cp:lastModifiedBy>
  <cp:revision>36</cp:revision>
  <dcterms:created xsi:type="dcterms:W3CDTF">2020-05-14T18:22:56Z</dcterms:created>
  <dcterms:modified xsi:type="dcterms:W3CDTF">2020-05-15T04:39:39Z</dcterms:modified>
</cp:coreProperties>
</file>